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/>
          <p:cNvGrpSpPr/>
          <p:nvPr/>
        </p:nvGrpSpPr>
        <p:grpSpPr>
          <a:xfrm>
            <a:off x="2383278" y="2305455"/>
            <a:ext cx="4617395" cy="2350851"/>
            <a:chOff x="2383278" y="2305455"/>
            <a:chExt cx="4617395" cy="2350851"/>
          </a:xfrm>
        </p:grpSpPr>
        <p:sp>
          <p:nvSpPr>
            <p:cNvPr id="3" name="圓角矩形 2"/>
            <p:cNvSpPr/>
            <p:nvPr/>
          </p:nvSpPr>
          <p:spPr>
            <a:xfrm>
              <a:off x="2383278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資料蒐集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415065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風格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(CycleGAN)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383278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圖像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(Pix2pix)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415065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</a:p>
          </p:txBody>
        </p:sp>
        <p:cxnSp>
          <p:nvCxnSpPr>
            <p:cNvPr id="5" name="直線單箭頭接點 4"/>
            <p:cNvCxnSpPr>
              <a:stCxn id="3" idx="2"/>
              <a:endCxn id="35" idx="0"/>
            </p:cNvCxnSpPr>
            <p:nvPr/>
          </p:nvCxnSpPr>
          <p:spPr>
            <a:xfrm>
              <a:off x="3176082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3" idx="3"/>
              <a:endCxn id="34" idx="1"/>
            </p:cNvCxnSpPr>
            <p:nvPr/>
          </p:nvCxnSpPr>
          <p:spPr>
            <a:xfrm>
              <a:off x="3968886" y="2738336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/>
          <p:nvPr/>
        </p:nvCxnSpPr>
        <p:spPr>
          <a:xfrm>
            <a:off x="3968886" y="4253192"/>
            <a:ext cx="1446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227130" y="317121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105</Words>
  <Application>Microsoft Office PowerPoint</Application>
  <PresentationFormat>寬螢幕</PresentationFormat>
  <Paragraphs>47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34</cp:revision>
  <dcterms:created xsi:type="dcterms:W3CDTF">2021-12-23T09:13:44Z</dcterms:created>
  <dcterms:modified xsi:type="dcterms:W3CDTF">2022-04-26T09:44:28Z</dcterms:modified>
</cp:coreProperties>
</file>