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688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24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>
            <a:endCxn id="4" idx="0"/>
          </p:cNvCxnSpPr>
          <p:nvPr/>
        </p:nvCxnSpPr>
        <p:spPr>
          <a:xfrm>
            <a:off x="3090672" y="2093976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0672" y="2093976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5" idx="0"/>
          </p:cNvCxnSpPr>
          <p:nvPr/>
        </p:nvCxnSpPr>
        <p:spPr>
          <a:xfrm>
            <a:off x="6617208" y="2093976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17208" y="3822192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90672" y="4504944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087624" y="38221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04288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634490" y="384048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596634" y="347472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266432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3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接點 6"/>
          <p:cNvSpPr/>
          <p:nvPr/>
        </p:nvSpPr>
        <p:spPr>
          <a:xfrm>
            <a:off x="1666883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0085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90161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7" idx="4"/>
          </p:cNvCxnSpPr>
          <p:nvPr/>
        </p:nvCxnSpPr>
        <p:spPr>
          <a:xfrm flipH="1" flipV="1">
            <a:off x="2431915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接點 23"/>
          <p:cNvSpPr/>
          <p:nvPr/>
        </p:nvSpPr>
        <p:spPr>
          <a:xfrm>
            <a:off x="6508015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/>
          <p:cNvCxnSpPr>
            <a:endCxn id="24" idx="4"/>
          </p:cNvCxnSpPr>
          <p:nvPr/>
        </p:nvCxnSpPr>
        <p:spPr>
          <a:xfrm flipH="1" flipV="1">
            <a:off x="7273047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0"/>
          </p:cNvCxnSpPr>
          <p:nvPr/>
        </p:nvCxnSpPr>
        <p:spPr>
          <a:xfrm flipV="1">
            <a:off x="3083668" y="2889115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092196" y="2889115"/>
            <a:ext cx="34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523240" y="2889115"/>
            <a:ext cx="9516" cy="51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6585626" y="4416358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092196" y="4922193"/>
            <a:ext cx="3493430" cy="9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8" idx="2"/>
          </p:cNvCxnSpPr>
          <p:nvPr/>
        </p:nvCxnSpPr>
        <p:spPr>
          <a:xfrm flipV="1">
            <a:off x="3083668" y="4406629"/>
            <a:ext cx="0" cy="51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2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70054" y="927112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資料蒐集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2672658" y="2863953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1070054" y="243230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3781084" y="243230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風格轉換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CycleGAN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862858" y="3318169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070054" y="395759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轉換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(Pix2pix)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573888" y="3318169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655662" y="4390480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781084" y="395759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模型評估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862858" y="1812977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43" y="3245761"/>
            <a:ext cx="5040000" cy="2835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43" y="499897"/>
            <a:ext cx="5040000" cy="27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04771" y="1769172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680958" y="2195727"/>
            <a:ext cx="4617395" cy="2350851"/>
            <a:chOff x="2383278" y="2305455"/>
            <a:chExt cx="4617395" cy="2350851"/>
          </a:xfrm>
        </p:grpSpPr>
        <p:grpSp>
          <p:nvGrpSpPr>
            <p:cNvPr id="55" name="群組 54"/>
            <p:cNvGrpSpPr/>
            <p:nvPr/>
          </p:nvGrpSpPr>
          <p:grpSpPr>
            <a:xfrm>
              <a:off x="2383278" y="2305455"/>
              <a:ext cx="4617395" cy="2350851"/>
              <a:chOff x="2383278" y="2305455"/>
              <a:chExt cx="4617395" cy="2350851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383278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資料蒐集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5415065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風格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(CycleGAN)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2383278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圖像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(Pix2pix)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5415065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模型評估</a:t>
                </a:r>
              </a:p>
            </p:txBody>
          </p:sp>
          <p:cxnSp>
            <p:nvCxnSpPr>
              <p:cNvPr id="5" name="直線單箭頭接點 4"/>
              <p:cNvCxnSpPr>
                <a:stCxn id="3" idx="2"/>
                <a:endCxn id="35" idx="0"/>
              </p:cNvCxnSpPr>
              <p:nvPr/>
            </p:nvCxnSpPr>
            <p:spPr>
              <a:xfrm>
                <a:off x="3176082" y="3171217"/>
                <a:ext cx="0" cy="619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3" idx="3"/>
                <a:endCxn id="34" idx="1"/>
              </p:cNvCxnSpPr>
              <p:nvPr/>
            </p:nvCxnSpPr>
            <p:spPr>
              <a:xfrm>
                <a:off x="3968886" y="2738336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單箭頭接點 23"/>
            <p:cNvCxnSpPr/>
            <p:nvPr/>
          </p:nvCxnSpPr>
          <p:spPr>
            <a:xfrm>
              <a:off x="3968886" y="4253192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6227130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7543800" y="31154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蒐集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資料前處理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風格轉換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50014" y="627530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資料蒐集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352618" y="2586910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50014" y="215526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461044" y="215526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風格轉換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(CycleGAN)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542818" y="3041126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750014" y="36805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轉換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(Pix2pix)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253848" y="3041126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3461044" y="368321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參數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767010" y="51639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參數</a:t>
            </a:r>
            <a:r>
              <a:rPr lang="zh-TW" altLang="en-US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559814" y="4546318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352618" y="5625436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253848" y="4546318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3461044" y="51639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模型評估</a:t>
            </a: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559814" y="1535934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160</Words>
  <Application>Microsoft Office PowerPoint</Application>
  <PresentationFormat>寬螢幕</PresentationFormat>
  <Paragraphs>68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46</cp:revision>
  <dcterms:created xsi:type="dcterms:W3CDTF">2021-12-23T09:13:44Z</dcterms:created>
  <dcterms:modified xsi:type="dcterms:W3CDTF">2022-07-05T14:29:18Z</dcterms:modified>
</cp:coreProperties>
</file>