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64" r:id="rId11"/>
    <p:sldId id="267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7DE5734-5D8D-41AF-BE34-D84556554EF9}">
          <p14:sldIdLst>
            <p14:sldId id="256"/>
            <p14:sldId id="257"/>
            <p14:sldId id="258"/>
            <p14:sldId id="259"/>
            <p14:sldId id="261"/>
            <p14:sldId id="262"/>
            <p14:sldId id="265"/>
            <p14:sldId id="266"/>
            <p14:sldId id="263"/>
            <p14:sldId id="264"/>
            <p14:sldId id="267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AB3-B18A-4B7C-BCF7-959E37ECDBB2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12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AB3-B18A-4B7C-BCF7-959E37ECDBB2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67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AB3-B18A-4B7C-BCF7-959E37ECDBB2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8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AB3-B18A-4B7C-BCF7-959E37ECDBB2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4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AB3-B18A-4B7C-BCF7-959E37ECDBB2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5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AB3-B18A-4B7C-BCF7-959E37ECDBB2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7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AB3-B18A-4B7C-BCF7-959E37ECDBB2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AB3-B18A-4B7C-BCF7-959E37ECDBB2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42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AB3-B18A-4B7C-BCF7-959E37ECDBB2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AB3-B18A-4B7C-BCF7-959E37ECDBB2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29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5AB3-B18A-4B7C-BCF7-959E37ECDBB2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5AB3-B18A-4B7C-BCF7-959E37ECDBB2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8ECE-E0C0-4A2E-8FDD-2FFD2B5230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31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論文題目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李承</a:t>
            </a:r>
            <a:r>
              <a:rPr lang="zh-TW" altLang="en-US" dirty="0" smtClean="0"/>
              <a:t>諺</a:t>
            </a:r>
            <a:endParaRPr lang="en-US" altLang="zh-TW" dirty="0" smtClean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廖秀莉</a:t>
            </a:r>
          </a:p>
        </p:txBody>
      </p:sp>
    </p:spTree>
    <p:extLst>
      <p:ext uri="{BB962C8B-B14F-4D97-AF65-F5344CB8AC3E}">
        <p14:creationId xmlns:p14="http://schemas.microsoft.com/office/powerpoint/2010/main" val="365935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論文一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研究結果</a:t>
            </a:r>
            <a:r>
              <a:rPr lang="en-US" altLang="zh-TW" dirty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800</a:t>
            </a:r>
            <a:r>
              <a:rPr lang="zh-TW" altLang="en-US" dirty="0" smtClean="0"/>
              <a:t>張</a:t>
            </a:r>
            <a:r>
              <a:rPr lang="zh-TW" altLang="en-US" dirty="0"/>
              <a:t>圖片訓練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16" y="1984248"/>
            <a:ext cx="7756421" cy="47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1577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論文一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研究結果</a:t>
            </a:r>
            <a:endParaRPr lang="en-US" altLang="zh-TW" dirty="0"/>
          </a:p>
          <a:p>
            <a:r>
              <a:rPr lang="en-US" altLang="zh-TW" dirty="0" smtClean="0"/>
              <a:t>100</a:t>
            </a:r>
            <a:r>
              <a:rPr lang="zh-TW" altLang="en-US" dirty="0" smtClean="0"/>
              <a:t>張</a:t>
            </a:r>
            <a:r>
              <a:rPr lang="en-US" altLang="zh-TW" dirty="0" smtClean="0"/>
              <a:t>:32.4%</a:t>
            </a:r>
          </a:p>
          <a:p>
            <a:r>
              <a:rPr lang="en-US" altLang="zh-TW" dirty="0" smtClean="0"/>
              <a:t>200</a:t>
            </a:r>
            <a:r>
              <a:rPr lang="zh-TW" altLang="en-US" dirty="0" smtClean="0"/>
              <a:t>張</a:t>
            </a:r>
            <a:r>
              <a:rPr lang="en-US" altLang="zh-TW" dirty="0" smtClean="0"/>
              <a:t>:54.3%</a:t>
            </a:r>
          </a:p>
          <a:p>
            <a:r>
              <a:rPr lang="en-US" altLang="zh-TW" dirty="0" smtClean="0"/>
              <a:t>400</a:t>
            </a:r>
            <a:r>
              <a:rPr lang="zh-TW" altLang="en-US" dirty="0" smtClean="0"/>
              <a:t>張</a:t>
            </a:r>
            <a:r>
              <a:rPr lang="en-US" altLang="zh-TW" dirty="0" smtClean="0"/>
              <a:t>:59.8%</a:t>
            </a:r>
          </a:p>
          <a:p>
            <a:r>
              <a:rPr lang="en-US" altLang="zh-TW" dirty="0" smtClean="0"/>
              <a:t>800</a:t>
            </a:r>
            <a:r>
              <a:rPr lang="zh-TW" altLang="en-US" dirty="0" smtClean="0"/>
              <a:t>張</a:t>
            </a:r>
            <a:r>
              <a:rPr lang="en-US" altLang="zh-TW" dirty="0" smtClean="0"/>
              <a:t>:68.8%</a:t>
            </a:r>
          </a:p>
          <a:p>
            <a:r>
              <a:rPr lang="en-US" altLang="zh-TW" dirty="0" smtClean="0"/>
              <a:t>4000</a:t>
            </a:r>
            <a:r>
              <a:rPr lang="zh-TW" altLang="en-US" dirty="0" smtClean="0"/>
              <a:t>張</a:t>
            </a:r>
            <a:r>
              <a:rPr lang="en-US" altLang="zh-TW" dirty="0" smtClean="0"/>
              <a:t>:61.5%</a:t>
            </a:r>
          </a:p>
        </p:txBody>
      </p:sp>
    </p:spTree>
    <p:extLst>
      <p:ext uri="{BB962C8B-B14F-4D97-AF65-F5344CB8AC3E}">
        <p14:creationId xmlns:p14="http://schemas.microsoft.com/office/powerpoint/2010/main" val="160473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20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文獻探討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2247"/>
          </a:xfrm>
        </p:spPr>
        <p:txBody>
          <a:bodyPr/>
          <a:lstStyle/>
          <a:p>
            <a:r>
              <a:rPr lang="zh-TW" altLang="en-US" dirty="0" smtClean="0"/>
              <a:t>文獻一</a:t>
            </a:r>
            <a:r>
              <a:rPr lang="en-US" altLang="zh-TW" dirty="0" smtClean="0"/>
              <a:t>:Stochastic Detection of Interior Design Styles Using a Deep-Learning Model for Reference Images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使用深度學習模型對參考圖像進行室內設計風格的隨機檢測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08888" y="3815969"/>
            <a:ext cx="10515600" cy="172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作者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Jinsung</a:t>
            </a:r>
            <a:r>
              <a:rPr lang="en-US" altLang="zh-TW" dirty="0" smtClean="0"/>
              <a:t> Kim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Jin</a:t>
            </a:r>
            <a:r>
              <a:rPr lang="en-US" altLang="zh-TW" dirty="0" smtClean="0"/>
              <a:t>-Kook Lee(2020)</a:t>
            </a:r>
          </a:p>
          <a:p>
            <a:r>
              <a:rPr lang="zh-TW" altLang="en-US" dirty="0" smtClean="0"/>
              <a:t>期刊</a:t>
            </a:r>
            <a:r>
              <a:rPr lang="en-US" altLang="zh-TW" dirty="0" smtClean="0"/>
              <a:t>:</a:t>
            </a:r>
            <a:r>
              <a:rPr lang="en-US" altLang="zh-TW" dirty="0"/>
              <a:t>BIM and Its Integration with Emerging </a:t>
            </a:r>
            <a:r>
              <a:rPr lang="en-US" altLang="zh-TW" dirty="0" smtClean="0"/>
              <a:t>Technologies</a:t>
            </a:r>
            <a:endParaRPr lang="en-US" altLang="zh-TW" dirty="0"/>
          </a:p>
          <a:p>
            <a:r>
              <a:rPr lang="zh-TW" altLang="en-US" dirty="0" smtClean="0"/>
              <a:t>頁數</a:t>
            </a:r>
            <a:r>
              <a:rPr lang="en-US" altLang="zh-TW" dirty="0" smtClean="0"/>
              <a:t>:1-20.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453035" y="3244334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Jinsung Kim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51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論文一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為何挑選此論文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因為此論文結合深度學習與室內設計，而我想改良他們的研究模型並加入到我的研究中，因此挑選此篇論文。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0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論文一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研究問題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使用深度學習和</a:t>
            </a:r>
            <a:r>
              <a:rPr lang="en-US" altLang="zh-TW" dirty="0" smtClean="0"/>
              <a:t>CNN</a:t>
            </a:r>
            <a:r>
              <a:rPr lang="zh-TW" altLang="en-US" dirty="0" smtClean="0"/>
              <a:t>辨識室內設計之風格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975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論文一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r>
              <a:rPr lang="zh-TW" altLang="en-US" dirty="0"/>
              <a:t>步驟</a:t>
            </a:r>
            <a:r>
              <a:rPr lang="zh-TW" altLang="en-US" dirty="0" smtClean="0"/>
              <a:t>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提出</a:t>
            </a:r>
            <a:r>
              <a:rPr lang="zh-TW" altLang="en-US" dirty="0"/>
              <a:t>基於風格識別模型的室內設計風格信息概念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zh-TW" altLang="en-US" dirty="0" smtClean="0"/>
              <a:t>以現代</a:t>
            </a:r>
            <a:r>
              <a:rPr lang="zh-TW" altLang="en-US" dirty="0"/>
              <a:t>、自然</a:t>
            </a:r>
            <a:r>
              <a:rPr lang="zh-TW" altLang="en-US" dirty="0" smtClean="0"/>
              <a:t>、古典</a:t>
            </a:r>
            <a:r>
              <a:rPr lang="zh-TW" altLang="en-US" dirty="0"/>
              <a:t>、</a:t>
            </a:r>
            <a:r>
              <a:rPr lang="zh-TW" altLang="en-US" dirty="0" smtClean="0"/>
              <a:t>休閒為基礎</a:t>
            </a:r>
            <a:endParaRPr lang="en-US" altLang="zh-TW" dirty="0" smtClean="0"/>
          </a:p>
          <a:p>
            <a:r>
              <a:rPr lang="zh-TW" altLang="en-US" dirty="0" smtClean="0"/>
              <a:t>現代</a:t>
            </a:r>
            <a:r>
              <a:rPr lang="en-US" altLang="zh-TW" dirty="0" smtClean="0"/>
              <a:t>:</a:t>
            </a:r>
            <a:r>
              <a:rPr lang="zh-TW" altLang="en-US" dirty="0"/>
              <a:t>常</a:t>
            </a:r>
            <a:r>
              <a:rPr lang="zh-TW" altLang="en-US" dirty="0" smtClean="0"/>
              <a:t>使用單色系、原始色易作為強調色、通常使用玻璃、大理石、金屬等材料</a:t>
            </a:r>
            <a:endParaRPr lang="en-US" altLang="zh-TW" dirty="0" smtClean="0"/>
          </a:p>
          <a:p>
            <a:r>
              <a:rPr lang="zh-TW" altLang="en-US" dirty="0"/>
              <a:t>自然</a:t>
            </a:r>
            <a:r>
              <a:rPr lang="en-US" altLang="zh-TW" dirty="0" smtClean="0"/>
              <a:t>:</a:t>
            </a:r>
            <a:r>
              <a:rPr lang="zh-TW" altLang="en-US" dirty="0" smtClean="0"/>
              <a:t>通常帶有大自然的顏色及材料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比如說綠色、木頭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古典</a:t>
            </a:r>
            <a:r>
              <a:rPr lang="en-US" altLang="zh-TW" dirty="0" smtClean="0"/>
              <a:t>:</a:t>
            </a:r>
            <a:r>
              <a:rPr lang="zh-TW" altLang="en-US" dirty="0" smtClean="0"/>
              <a:t>華麗奢侈的空間、帶有傳統的裝飾及圖案、色彩採用深沉的顏色、帶有複雜的圖案，採用木、金、絲等材質。</a:t>
            </a:r>
            <a:endParaRPr lang="en-US" altLang="zh-TW" dirty="0" smtClean="0"/>
          </a:p>
          <a:p>
            <a:r>
              <a:rPr lang="zh-TW" altLang="en-US" dirty="0" smtClean="0"/>
              <a:t>休閒</a:t>
            </a:r>
            <a:r>
              <a:rPr lang="en-US" altLang="zh-TW" dirty="0" smtClean="0"/>
              <a:t>:</a:t>
            </a:r>
            <a:r>
              <a:rPr lang="zh-TW" altLang="en-US" dirty="0" smtClean="0"/>
              <a:t>帶有溫暖、舒適感受，通常為非正式空間、色彩豐富。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739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論文一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r>
              <a:rPr lang="zh-TW" altLang="en-US" dirty="0" smtClean="0"/>
              <a:t>步驟</a:t>
            </a:r>
            <a:r>
              <a:rPr lang="zh-TW" altLang="en-US" dirty="0"/>
              <a:t>二</a:t>
            </a:r>
            <a:r>
              <a:rPr lang="en-US" altLang="zh-TW" dirty="0" smtClean="0"/>
              <a:t>:</a:t>
            </a:r>
            <a:r>
              <a:rPr lang="zh-TW" altLang="en-US" dirty="0" smtClean="0"/>
              <a:t>準備室內設計風格資料及資料預處理</a:t>
            </a:r>
            <a:endParaRPr lang="en-US" altLang="zh-TW" dirty="0" smtClean="0"/>
          </a:p>
          <a:p>
            <a:r>
              <a:rPr lang="zh-TW" altLang="en-US" dirty="0" smtClean="0"/>
              <a:t>蒐集四種常見風格的客廳照片，蒐集</a:t>
            </a:r>
            <a:r>
              <a:rPr lang="zh-TW" altLang="en-US" dirty="0"/>
              <a:t>自“</a:t>
            </a:r>
            <a:r>
              <a:rPr lang="en-US" altLang="zh-TW" dirty="0" err="1"/>
              <a:t>Daum</a:t>
            </a:r>
            <a:r>
              <a:rPr lang="zh-TW" altLang="en-US" dirty="0"/>
              <a:t>房地產”、“</a:t>
            </a:r>
            <a:r>
              <a:rPr lang="en-US" altLang="zh-TW" dirty="0" err="1"/>
              <a:t>Ohouse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 err="1"/>
              <a:t>Ggumim</a:t>
            </a:r>
            <a:r>
              <a:rPr lang="zh-TW" altLang="en-US" dirty="0"/>
              <a:t>、“</a:t>
            </a:r>
            <a:r>
              <a:rPr lang="en-US" altLang="zh-TW" dirty="0"/>
              <a:t>Houzz”</a:t>
            </a:r>
            <a:r>
              <a:rPr lang="zh-TW" altLang="en-US" dirty="0"/>
              <a:t>、“</a:t>
            </a:r>
            <a:r>
              <a:rPr lang="en-US" altLang="zh-TW" dirty="0" err="1"/>
              <a:t>Zipdoc</a:t>
            </a:r>
            <a:r>
              <a:rPr lang="en-US" altLang="zh-TW" dirty="0"/>
              <a:t>”</a:t>
            </a:r>
            <a:r>
              <a:rPr lang="zh-TW" altLang="en-US" dirty="0"/>
              <a:t>、“</a:t>
            </a:r>
            <a:r>
              <a:rPr lang="en-US" altLang="zh-TW" dirty="0" err="1"/>
              <a:t>Zipdeco</a:t>
            </a:r>
            <a:r>
              <a:rPr lang="en-US" altLang="zh-TW" dirty="0"/>
              <a:t>”</a:t>
            </a:r>
            <a:r>
              <a:rPr lang="zh-TW" altLang="en-US" dirty="0"/>
              <a:t>和“</a:t>
            </a:r>
            <a:r>
              <a:rPr lang="en-US" altLang="zh-TW" dirty="0" err="1"/>
              <a:t>Zigbang</a:t>
            </a:r>
            <a:r>
              <a:rPr lang="en-US" altLang="zh-TW" dirty="0"/>
              <a:t>”</a:t>
            </a:r>
            <a:r>
              <a:rPr lang="zh-TW" altLang="en-US" dirty="0"/>
              <a:t>的</a:t>
            </a:r>
            <a:r>
              <a:rPr lang="zh-TW" altLang="en-US" dirty="0" smtClean="0"/>
              <a:t>室內設計共享平台的圖片資料進行訓練。</a:t>
            </a:r>
            <a:endParaRPr lang="en-US" altLang="zh-TW" dirty="0" smtClean="0"/>
          </a:p>
          <a:p>
            <a:r>
              <a:rPr lang="zh-TW" altLang="en-US" dirty="0"/>
              <a:t>共</a:t>
            </a:r>
            <a:r>
              <a:rPr lang="zh-TW" altLang="en-US" dirty="0" smtClean="0"/>
              <a:t>蒐集</a:t>
            </a:r>
            <a:r>
              <a:rPr lang="en-US" altLang="zh-TW" dirty="0" smtClean="0"/>
              <a:t>480</a:t>
            </a:r>
            <a:r>
              <a:rPr lang="zh-TW" altLang="en-US" dirty="0" smtClean="0"/>
              <a:t>張照片，每種風格皆為</a:t>
            </a:r>
            <a:r>
              <a:rPr lang="en-US" altLang="zh-TW" dirty="0" smtClean="0"/>
              <a:t>120</a:t>
            </a:r>
            <a:r>
              <a:rPr lang="zh-TW" altLang="en-US" dirty="0" smtClean="0"/>
              <a:t>張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3710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論文一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r>
              <a:rPr lang="zh-TW" altLang="en-US" dirty="0" smtClean="0"/>
              <a:t>步驟</a:t>
            </a:r>
            <a:r>
              <a:rPr lang="zh-TW" altLang="en-US" dirty="0"/>
              <a:t>二</a:t>
            </a:r>
            <a:r>
              <a:rPr lang="en-US" altLang="zh-TW" dirty="0" smtClean="0"/>
              <a:t>:</a:t>
            </a:r>
            <a:r>
              <a:rPr lang="zh-TW" altLang="en-US" dirty="0" smtClean="0"/>
              <a:t>準備室內設計風格資料及資料預處理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480</a:t>
            </a:r>
            <a:r>
              <a:rPr lang="zh-TW" altLang="en-US" dirty="0" smtClean="0"/>
              <a:t>張圖片</a:t>
            </a:r>
            <a:r>
              <a:rPr lang="en-US" altLang="zh-TW" dirty="0" smtClean="0"/>
              <a:t>8:2</a:t>
            </a:r>
            <a:r>
              <a:rPr lang="zh-TW" altLang="en-US" dirty="0" smtClean="0"/>
              <a:t>分成訓練集及驗證集</a:t>
            </a:r>
            <a:r>
              <a:rPr lang="en-US" altLang="zh-TW" dirty="0" smtClean="0"/>
              <a:t>(400,80)</a:t>
            </a:r>
          </a:p>
          <a:p>
            <a:r>
              <a:rPr lang="zh-TW" altLang="en-US" dirty="0"/>
              <a:t>資料</a:t>
            </a:r>
            <a:r>
              <a:rPr lang="zh-TW" altLang="en-US" dirty="0" smtClean="0"/>
              <a:t>增強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en-US" altLang="zh-TW" dirty="0" smtClean="0"/>
              <a:t>400</a:t>
            </a:r>
            <a:r>
              <a:rPr lang="zh-TW" altLang="en-US" dirty="0" smtClean="0"/>
              <a:t>張訓練集左右翻轉</a:t>
            </a:r>
            <a:r>
              <a:rPr lang="en-US" altLang="zh-TW" dirty="0" smtClean="0"/>
              <a:t>=&gt;800</a:t>
            </a:r>
            <a:r>
              <a:rPr lang="zh-TW" altLang="en-US" dirty="0" smtClean="0"/>
              <a:t>張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800</a:t>
            </a:r>
            <a:r>
              <a:rPr lang="zh-TW" altLang="en-US" dirty="0" smtClean="0"/>
              <a:t>張資料集進行縮放、旋轉</a:t>
            </a:r>
            <a:r>
              <a:rPr lang="en-US" altLang="zh-TW" dirty="0" smtClean="0"/>
              <a:t>=&gt;4000</a:t>
            </a:r>
            <a:r>
              <a:rPr lang="zh-TW" altLang="en-US" dirty="0" smtClean="0"/>
              <a:t>張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通過</a:t>
            </a:r>
            <a:r>
              <a:rPr lang="zh-TW" altLang="en-US" dirty="0"/>
              <a:t>數據處理分別構建了具有</a:t>
            </a:r>
            <a:r>
              <a:rPr lang="en-US" altLang="zh-TW" dirty="0"/>
              <a:t>100</a:t>
            </a:r>
            <a:r>
              <a:rPr lang="zh-TW" altLang="en-US" dirty="0"/>
              <a:t>、</a:t>
            </a:r>
            <a:r>
              <a:rPr lang="en-US" altLang="zh-TW" dirty="0"/>
              <a:t>200</a:t>
            </a:r>
            <a:r>
              <a:rPr lang="zh-TW" altLang="en-US" dirty="0"/>
              <a:t>、</a:t>
            </a:r>
            <a:r>
              <a:rPr lang="en-US" altLang="zh-TW" dirty="0"/>
              <a:t>400</a:t>
            </a:r>
            <a:r>
              <a:rPr lang="zh-TW" altLang="en-US" dirty="0"/>
              <a:t>、</a:t>
            </a:r>
            <a:r>
              <a:rPr lang="en-US" altLang="zh-TW" dirty="0"/>
              <a:t>800</a:t>
            </a:r>
            <a:r>
              <a:rPr lang="zh-TW" altLang="en-US" dirty="0"/>
              <a:t>和</a:t>
            </a:r>
            <a:r>
              <a:rPr lang="en-US" altLang="zh-TW" dirty="0"/>
              <a:t>4000</a:t>
            </a:r>
            <a:r>
              <a:rPr lang="zh-TW" altLang="en-US" dirty="0"/>
              <a:t>張圖像的訓練</a:t>
            </a:r>
            <a:r>
              <a:rPr lang="zh-TW" altLang="en-US" dirty="0" smtClean="0"/>
              <a:t>和測試集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2613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論文一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r>
              <a:rPr lang="zh-TW" altLang="en-US" dirty="0" smtClean="0"/>
              <a:t>步驟</a:t>
            </a:r>
            <a:r>
              <a:rPr lang="zh-TW" altLang="en-US" dirty="0"/>
              <a:t>二</a:t>
            </a:r>
            <a:r>
              <a:rPr lang="en-US" altLang="zh-TW" dirty="0" smtClean="0"/>
              <a:t>:</a:t>
            </a:r>
            <a:r>
              <a:rPr lang="zh-TW" altLang="en-US" dirty="0" smtClean="0"/>
              <a:t>準備室內設計風格資料及資料預處理</a:t>
            </a:r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VGG-16</a:t>
            </a:r>
            <a:r>
              <a:rPr lang="zh-TW" altLang="en-US" dirty="0" smtClean="0"/>
              <a:t>模型進行訓練</a:t>
            </a:r>
            <a:endParaRPr lang="en-US" altLang="zh-TW" dirty="0" smtClean="0"/>
          </a:p>
          <a:p>
            <a:r>
              <a:rPr lang="zh-TW" altLang="en-US" dirty="0"/>
              <a:t>圖片</a:t>
            </a:r>
            <a:r>
              <a:rPr lang="zh-TW" altLang="en-US" dirty="0" smtClean="0"/>
              <a:t>尺寸</a:t>
            </a:r>
            <a:r>
              <a:rPr lang="en-US" altLang="zh-TW" dirty="0" smtClean="0"/>
              <a:t>=&gt;224</a:t>
            </a:r>
            <a:r>
              <a:rPr lang="zh-TW" altLang="en-US" dirty="0" smtClean="0"/>
              <a:t>*</a:t>
            </a:r>
            <a:r>
              <a:rPr lang="en-US" altLang="zh-TW" dirty="0" smtClean="0"/>
              <a:t>224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7529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論文一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研究方法</a:t>
            </a:r>
            <a:endParaRPr lang="en-US" altLang="zh-TW" dirty="0" smtClean="0"/>
          </a:p>
          <a:p>
            <a:r>
              <a:rPr lang="zh-TW" altLang="en-US" dirty="0" smtClean="0"/>
              <a:t>步驟三</a:t>
            </a:r>
            <a:r>
              <a:rPr lang="en-US" altLang="zh-TW" dirty="0" smtClean="0"/>
              <a:t>:</a:t>
            </a:r>
            <a:r>
              <a:rPr lang="zh-TW" altLang="en-US" dirty="0"/>
              <a:t>用</a:t>
            </a:r>
            <a:r>
              <a:rPr lang="en-US" altLang="zh-TW" dirty="0"/>
              <a:t>CNN</a:t>
            </a:r>
            <a:r>
              <a:rPr lang="zh-TW" altLang="en-US" dirty="0"/>
              <a:t>訓練</a:t>
            </a:r>
            <a:r>
              <a:rPr lang="zh-TW" altLang="en-US" dirty="0" smtClean="0"/>
              <a:t>和</a:t>
            </a:r>
            <a:r>
              <a:rPr lang="zh-TW" altLang="en-US" dirty="0"/>
              <a:t>測試</a:t>
            </a:r>
            <a:r>
              <a:rPr lang="zh-TW" altLang="en-US" dirty="0" smtClean="0"/>
              <a:t>室內設計</a:t>
            </a:r>
            <a:r>
              <a:rPr lang="zh-TW" altLang="en-US" dirty="0"/>
              <a:t>風格識別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zh-TW" altLang="en-US" dirty="0" smtClean="0"/>
              <a:t>使用遷移學習，</a:t>
            </a:r>
            <a:r>
              <a:rPr lang="en-US" altLang="zh-TW" dirty="0" smtClean="0"/>
              <a:t>VGG16-places365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將權重初始化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增加新的</a:t>
            </a:r>
            <a:r>
              <a:rPr lang="en-US" altLang="zh-TW" dirty="0" smtClean="0"/>
              <a:t>MLP</a:t>
            </a:r>
            <a:r>
              <a:rPr lang="zh-TW" altLang="en-US" dirty="0" smtClean="0"/>
              <a:t>，</a:t>
            </a:r>
            <a:r>
              <a:rPr lang="zh-TW" altLang="en-US" dirty="0"/>
              <a:t>含</a:t>
            </a:r>
            <a:r>
              <a:rPr lang="en-US" altLang="zh-TW" dirty="0" smtClean="0"/>
              <a:t>:</a:t>
            </a:r>
            <a:r>
              <a:rPr lang="en-US" altLang="zh-TW" dirty="0" smtClean="0"/>
              <a:t>Dense(256)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Dropout:50%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=&gt;</a:t>
            </a:r>
          </a:p>
          <a:p>
            <a:r>
              <a:rPr lang="zh-TW" altLang="en-US" dirty="0" smtClean="0"/>
              <a:t> 訓練新的辨識風格模型</a:t>
            </a:r>
            <a:r>
              <a:rPr lang="zh-TW" altLang="en-US" dirty="0"/>
              <a:t>，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145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epoch</a:t>
            </a:r>
            <a:r>
              <a:rPr lang="zh-TW" altLang="en-US" dirty="0" smtClean="0"/>
              <a:t>防止過擬和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8082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536</Words>
  <Application>Microsoft Office PowerPoint</Application>
  <PresentationFormat>寬螢幕</PresentationFormat>
  <Paragraphs>59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論文題目</vt:lpstr>
      <vt:lpstr>文獻探討</vt:lpstr>
      <vt:lpstr>文獻探討</vt:lpstr>
      <vt:lpstr>文獻探討</vt:lpstr>
      <vt:lpstr>文獻探討</vt:lpstr>
      <vt:lpstr>文獻探討</vt:lpstr>
      <vt:lpstr>文獻探討</vt:lpstr>
      <vt:lpstr>文獻探討</vt:lpstr>
      <vt:lpstr>文獻探討</vt:lpstr>
      <vt:lpstr>文獻探討</vt:lpstr>
      <vt:lpstr>文獻探討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論文題目</dc:title>
  <dc:creator>李承諺</dc:creator>
  <cp:lastModifiedBy>李承諺</cp:lastModifiedBy>
  <cp:revision>19</cp:revision>
  <dcterms:created xsi:type="dcterms:W3CDTF">2021-10-26T15:52:01Z</dcterms:created>
  <dcterms:modified xsi:type="dcterms:W3CDTF">2021-10-26T17:59:31Z</dcterms:modified>
</cp:coreProperties>
</file>