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77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81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5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43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4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57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7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63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F574-9317-4403-A25B-38C86415A09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以生成對抗網路為基礎將室內設計三維模型轉換之研究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研究生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en-US" altLang="zh-TW" dirty="0" smtClean="0"/>
          </a:p>
          <a:p>
            <a:r>
              <a:rPr lang="zh-TW" altLang="en-US" dirty="0"/>
              <a:t>指導</a:t>
            </a:r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廖秀莉 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31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22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2240280" y="2189990"/>
              <a:ext cx="678942" cy="676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條件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y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>
            <a:xfrm>
              <a:off x="2919222" y="2866645"/>
              <a:ext cx="331470" cy="480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2" idx="3"/>
              <a:endCxn id="21" idx="1"/>
            </p:cNvCxnSpPr>
            <p:nvPr/>
          </p:nvCxnSpPr>
          <p:spPr>
            <a:xfrm>
              <a:off x="2919222" y="2528318"/>
              <a:ext cx="1995678" cy="160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44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735580"/>
            <a:chOff x="2313432" y="2167128"/>
            <a:chExt cx="4876800" cy="2735580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148072" y="2769870"/>
              <a:ext cx="396240" cy="11750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5849112" y="2552700"/>
              <a:ext cx="396240" cy="16093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6618732" y="2255520"/>
              <a:ext cx="396240" cy="22037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24" idx="2"/>
            </p:cNvCxnSpPr>
            <p:nvPr/>
          </p:nvCxnSpPr>
          <p:spPr>
            <a:xfrm>
              <a:off x="4005072" y="3856482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flipV="1">
              <a:off x="5544312" y="38671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3258312" y="4091178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6245352" y="4091178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005072" y="4381500"/>
              <a:ext cx="1539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3258312" y="4605528"/>
              <a:ext cx="2987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511552" y="4381500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/>
            <p:nvPr/>
          </p:nvCxnSpPr>
          <p:spPr>
            <a:xfrm flipV="1">
              <a:off x="7014972" y="4370832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511552" y="4895850"/>
              <a:ext cx="4503420" cy="6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08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203704"/>
            <a:chOff x="2313432" y="2167128"/>
            <a:chExt cx="4876800" cy="2203704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78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群組 116"/>
          <p:cNvGrpSpPr/>
          <p:nvPr/>
        </p:nvGrpSpPr>
        <p:grpSpPr>
          <a:xfrm>
            <a:off x="1696211" y="2482404"/>
            <a:ext cx="7048865" cy="3209886"/>
            <a:chOff x="1696211" y="2482404"/>
            <a:chExt cx="7048865" cy="3209886"/>
          </a:xfrm>
        </p:grpSpPr>
        <p:sp>
          <p:nvSpPr>
            <p:cNvPr id="19" name="文字方塊 18"/>
            <p:cNvSpPr txBox="1"/>
            <p:nvPr/>
          </p:nvSpPr>
          <p:spPr>
            <a:xfrm>
              <a:off x="2238914" y="42268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圖片</a:t>
              </a:r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3487240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187869" y="2491932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向右箭號 86"/>
            <p:cNvSpPr/>
            <p:nvPr/>
          </p:nvSpPr>
          <p:spPr>
            <a:xfrm>
              <a:off x="5972041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70383" y="2507749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直線接點 93"/>
            <p:cNvCxnSpPr>
              <a:stCxn id="88" idx="0"/>
              <a:endCxn id="88" idx="2"/>
            </p:cNvCxnSpPr>
            <p:nvPr/>
          </p:nvCxnSpPr>
          <p:spPr>
            <a:xfrm>
              <a:off x="7480383" y="2507749"/>
              <a:ext cx="0" cy="16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88" idx="1"/>
              <a:endCxn id="88" idx="3"/>
            </p:cNvCxnSpPr>
            <p:nvPr/>
          </p:nvCxnSpPr>
          <p:spPr>
            <a:xfrm>
              <a:off x="6670383" y="3317749"/>
              <a:ext cx="16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字方塊 98"/>
            <p:cNvSpPr txBox="1"/>
            <p:nvPr/>
          </p:nvSpPr>
          <p:spPr>
            <a:xfrm>
              <a:off x="6875552" y="27269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7737204" y="35288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7734540" y="27017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924540" y="35219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3" name="向右箭號 102"/>
            <p:cNvSpPr/>
            <p:nvPr/>
          </p:nvSpPr>
          <p:spPr>
            <a:xfrm rot="5400000">
              <a:off x="7212154" y="4337127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/>
            <p:cNvSpPr/>
            <p:nvPr/>
          </p:nvSpPr>
          <p:spPr>
            <a:xfrm>
              <a:off x="6875552" y="4979058"/>
              <a:ext cx="1253464" cy="713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7165493" y="5166397"/>
              <a:ext cx="673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真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/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偽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352621" y="375841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836402" y="373307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8344004" y="375062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grpSp>
          <p:nvGrpSpPr>
            <p:cNvPr id="114" name="群組 113"/>
            <p:cNvGrpSpPr/>
            <p:nvPr/>
          </p:nvGrpSpPr>
          <p:grpSpPr>
            <a:xfrm>
              <a:off x="1696211" y="2487915"/>
              <a:ext cx="1620000" cy="1641772"/>
              <a:chOff x="1757184" y="521890"/>
              <a:chExt cx="1620000" cy="16417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757184" y="527802"/>
                <a:ext cx="1620000" cy="16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761761" y="521890"/>
                <a:ext cx="805427" cy="8196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761760" y="1342678"/>
                <a:ext cx="805427" cy="8196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560159" y="529142"/>
                <a:ext cx="805427" cy="81964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567184" y="1344018"/>
                <a:ext cx="805427" cy="8196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>
              <a:off x="1700784" y="2482404"/>
              <a:ext cx="1620000" cy="1620000"/>
              <a:chOff x="1700784" y="2482404"/>
              <a:chExt cx="1620000" cy="1620000"/>
            </a:xfrm>
          </p:grpSpPr>
          <p:cxnSp>
            <p:nvCxnSpPr>
              <p:cNvPr id="31" name="直線接點 30"/>
              <p:cNvCxnSpPr/>
              <p:nvPr/>
            </p:nvCxnSpPr>
            <p:spPr>
              <a:xfrm>
                <a:off x="1700784" y="2886456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1700784" y="331622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>
                <a:off x="1700784" y="372770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>
                <a:off x="2506211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>
                <a:off x="2909302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2093618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281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/>
          <p:cNvGrpSpPr/>
          <p:nvPr/>
        </p:nvGrpSpPr>
        <p:grpSpPr>
          <a:xfrm>
            <a:off x="2383278" y="2305455"/>
            <a:ext cx="4617395" cy="2350851"/>
            <a:chOff x="2383278" y="2305455"/>
            <a:chExt cx="4617395" cy="2350851"/>
          </a:xfrm>
        </p:grpSpPr>
        <p:sp>
          <p:nvSpPr>
            <p:cNvPr id="3" name="圓角矩形 2"/>
            <p:cNvSpPr/>
            <p:nvPr/>
          </p:nvSpPr>
          <p:spPr>
            <a:xfrm>
              <a:off x="2383278" y="2305455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資料蒐集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5415065" y="2305455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語義分割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2383278" y="3790544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圖像</a:t>
              </a:r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轉換</a:t>
              </a:r>
              <a:endPara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(Pix2pix)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6" name="圓角矩形 35"/>
            <p:cNvSpPr/>
            <p:nvPr/>
          </p:nvSpPr>
          <p:spPr>
            <a:xfrm>
              <a:off x="5415065" y="3790544"/>
              <a:ext cx="1585608" cy="8657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影像濾波層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5" name="直線單箭頭接點 4"/>
            <p:cNvCxnSpPr>
              <a:stCxn id="3" idx="2"/>
              <a:endCxn id="35" idx="0"/>
            </p:cNvCxnSpPr>
            <p:nvPr/>
          </p:nvCxnSpPr>
          <p:spPr>
            <a:xfrm>
              <a:off x="3176082" y="3171217"/>
              <a:ext cx="0" cy="619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>
              <a:stCxn id="3" idx="3"/>
              <a:endCxn id="34" idx="1"/>
            </p:cNvCxnSpPr>
            <p:nvPr/>
          </p:nvCxnSpPr>
          <p:spPr>
            <a:xfrm>
              <a:off x="3968886" y="2738336"/>
              <a:ext cx="1446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36" idx="1"/>
              <a:endCxn id="35" idx="3"/>
            </p:cNvCxnSpPr>
            <p:nvPr/>
          </p:nvCxnSpPr>
          <p:spPr>
            <a:xfrm flipH="1">
              <a:off x="3968886" y="4223425"/>
              <a:ext cx="1446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>
              <a:stCxn id="34" idx="2"/>
            </p:cNvCxnSpPr>
            <p:nvPr/>
          </p:nvCxnSpPr>
          <p:spPr>
            <a:xfrm>
              <a:off x="6207869" y="3171217"/>
              <a:ext cx="0" cy="3096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H="1">
              <a:off x="3511687" y="3480880"/>
              <a:ext cx="26961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 flipH="1">
              <a:off x="3511686" y="3480880"/>
              <a:ext cx="1" cy="3096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15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631825" y="1533565"/>
            <a:ext cx="4675660" cy="3600000"/>
            <a:chOff x="5847782" y="3031625"/>
            <a:chExt cx="4675660" cy="3600000"/>
          </a:xfrm>
        </p:grpSpPr>
        <p:pic>
          <p:nvPicPr>
            <p:cNvPr id="7" name="圖片 6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782" y="3031625"/>
              <a:ext cx="2376000" cy="36000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270" y="3031625"/>
              <a:ext cx="2375172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034384" y="1384813"/>
            <a:ext cx="4601508" cy="3600000"/>
            <a:chOff x="4034384" y="1384813"/>
            <a:chExt cx="4601508" cy="3600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904" y="1384813"/>
              <a:ext cx="2345988" cy="36000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384" y="1384813"/>
              <a:ext cx="23472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52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71</Words>
  <Application>Microsoft Office PowerPoint</Application>
  <PresentationFormat>寬螢幕</PresentationFormat>
  <Paragraphs>30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以生成對抗網路為基礎將室內設計三維模型轉換之研究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以生成對抗網路為基礎將室內設計三維模型轉換之研究</dc:title>
  <dc:creator>Microsoft 帳戶</dc:creator>
  <cp:lastModifiedBy>Microsoft 帳戶</cp:lastModifiedBy>
  <cp:revision>14</cp:revision>
  <dcterms:created xsi:type="dcterms:W3CDTF">2021-12-23T09:13:44Z</dcterms:created>
  <dcterms:modified xsi:type="dcterms:W3CDTF">2021-12-23T19:59:17Z</dcterms:modified>
</cp:coreProperties>
</file>