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77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1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4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7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7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3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F574-9317-4403-A25B-38C86415A09B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以生成對抗網路為基礎將室內設計三維模型轉換之研究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研究生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en-US" altLang="zh-TW" dirty="0" smtClean="0"/>
          </a:p>
          <a:p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廖秀莉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31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群組 135"/>
          <p:cNvGrpSpPr/>
          <p:nvPr/>
        </p:nvGrpSpPr>
        <p:grpSpPr>
          <a:xfrm>
            <a:off x="2450592" y="1614456"/>
            <a:ext cx="6406066" cy="2988848"/>
            <a:chOff x="2450592" y="1614456"/>
            <a:chExt cx="6406066" cy="2988848"/>
          </a:xfrm>
        </p:grpSpPr>
        <p:sp>
          <p:nvSpPr>
            <p:cNvPr id="5" name="橢圓 4"/>
            <p:cNvSpPr/>
            <p:nvPr/>
          </p:nvSpPr>
          <p:spPr>
            <a:xfrm>
              <a:off x="2450592" y="2514600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379553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79553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79553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79553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379553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4636484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4636484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4636484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5449952" y="2768481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263420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6263420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263420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707688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07688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707688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707688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07688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單箭頭接點 31"/>
            <p:cNvCxnSpPr>
              <a:stCxn id="6" idx="6"/>
              <a:endCxn id="19" idx="2"/>
            </p:cNvCxnSpPr>
            <p:nvPr/>
          </p:nvCxnSpPr>
          <p:spPr>
            <a:xfrm>
              <a:off x="4155538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7" idx="6"/>
              <a:endCxn id="19" idx="2"/>
            </p:cNvCxnSpPr>
            <p:nvPr/>
          </p:nvCxnSpPr>
          <p:spPr>
            <a:xfrm>
              <a:off x="4155538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8" idx="6"/>
              <a:endCxn id="19" idx="2"/>
            </p:cNvCxnSpPr>
            <p:nvPr/>
          </p:nvCxnSpPr>
          <p:spPr>
            <a:xfrm flipV="1"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9" idx="6"/>
              <a:endCxn id="19" idx="2"/>
            </p:cNvCxnSpPr>
            <p:nvPr/>
          </p:nvCxnSpPr>
          <p:spPr>
            <a:xfrm flipV="1">
              <a:off x="4155538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11" idx="6"/>
              <a:endCxn id="19" idx="2"/>
            </p:cNvCxnSpPr>
            <p:nvPr/>
          </p:nvCxnSpPr>
          <p:spPr>
            <a:xfrm flipV="1">
              <a:off x="4155538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6" idx="6"/>
              <a:endCxn id="20" idx="2"/>
            </p:cNvCxnSpPr>
            <p:nvPr/>
          </p:nvCxnSpPr>
          <p:spPr>
            <a:xfrm>
              <a:off x="4155538" y="1794456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6" idx="6"/>
              <a:endCxn id="21" idx="2"/>
            </p:cNvCxnSpPr>
            <p:nvPr/>
          </p:nvCxnSpPr>
          <p:spPr>
            <a:xfrm>
              <a:off x="4155538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7" idx="6"/>
              <a:endCxn id="20" idx="2"/>
            </p:cNvCxnSpPr>
            <p:nvPr/>
          </p:nvCxnSpPr>
          <p:spPr>
            <a:xfrm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7" idx="6"/>
            </p:cNvCxnSpPr>
            <p:nvPr/>
          </p:nvCxnSpPr>
          <p:spPr>
            <a:xfrm>
              <a:off x="4155538" y="2370528"/>
              <a:ext cx="480946" cy="11516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9" idx="6"/>
              <a:endCxn id="20" idx="2"/>
            </p:cNvCxnSpPr>
            <p:nvPr/>
          </p:nvCxnSpPr>
          <p:spPr>
            <a:xfrm flipV="1">
              <a:off x="4155538" y="2946600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stCxn id="9" idx="6"/>
              <a:endCxn id="21" idx="2"/>
            </p:cNvCxnSpPr>
            <p:nvPr/>
          </p:nvCxnSpPr>
          <p:spPr>
            <a:xfrm>
              <a:off x="4155538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11" idx="6"/>
              <a:endCxn id="20" idx="2"/>
            </p:cNvCxnSpPr>
            <p:nvPr/>
          </p:nvCxnSpPr>
          <p:spPr>
            <a:xfrm flipV="1">
              <a:off x="4155538" y="2946600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11" idx="6"/>
            </p:cNvCxnSpPr>
            <p:nvPr/>
          </p:nvCxnSpPr>
          <p:spPr>
            <a:xfrm flipV="1">
              <a:off x="4155538" y="3522180"/>
              <a:ext cx="453468" cy="576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19" idx="6"/>
              <a:endCxn id="22" idx="2"/>
            </p:cNvCxnSpPr>
            <p:nvPr/>
          </p:nvCxnSpPr>
          <p:spPr>
            <a:xfrm>
              <a:off x="4969006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20" idx="6"/>
              <a:endCxn id="22" idx="2"/>
            </p:cNvCxnSpPr>
            <p:nvPr/>
          </p:nvCxnSpPr>
          <p:spPr>
            <a:xfrm>
              <a:off x="4969006" y="2946600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21" idx="6"/>
              <a:endCxn id="22" idx="2"/>
            </p:cNvCxnSpPr>
            <p:nvPr/>
          </p:nvCxnSpPr>
          <p:spPr>
            <a:xfrm flipV="1">
              <a:off x="4969006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5782474" y="2946354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22" idx="6"/>
              <a:endCxn id="25" idx="2"/>
            </p:cNvCxnSpPr>
            <p:nvPr/>
          </p:nvCxnSpPr>
          <p:spPr>
            <a:xfrm>
              <a:off x="5782474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22" idx="6"/>
              <a:endCxn id="23" idx="2"/>
            </p:cNvCxnSpPr>
            <p:nvPr/>
          </p:nvCxnSpPr>
          <p:spPr>
            <a:xfrm flipV="1">
              <a:off x="5782474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6595942" y="2958484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24" idx="6"/>
            </p:cNvCxnSpPr>
            <p:nvPr/>
          </p:nvCxnSpPr>
          <p:spPr>
            <a:xfrm>
              <a:off x="6595942" y="2946600"/>
              <a:ext cx="480946" cy="1130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6595942" y="2971216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24" idx="6"/>
            </p:cNvCxnSpPr>
            <p:nvPr/>
          </p:nvCxnSpPr>
          <p:spPr>
            <a:xfrm flipV="1">
              <a:off x="6595942" y="2373867"/>
              <a:ext cx="503174" cy="572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24" idx="6"/>
            </p:cNvCxnSpPr>
            <p:nvPr/>
          </p:nvCxnSpPr>
          <p:spPr>
            <a:xfrm flipV="1">
              <a:off x="6595942" y="1825284"/>
              <a:ext cx="480946" cy="1121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endCxn id="26" idx="2"/>
            </p:cNvCxnSpPr>
            <p:nvPr/>
          </p:nvCxnSpPr>
          <p:spPr>
            <a:xfrm flipV="1">
              <a:off x="6595942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23" idx="6"/>
              <a:endCxn id="27" idx="2"/>
            </p:cNvCxnSpPr>
            <p:nvPr/>
          </p:nvCxnSpPr>
          <p:spPr>
            <a:xfrm>
              <a:off x="6595942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23" idx="6"/>
              <a:endCxn id="28" idx="2"/>
            </p:cNvCxnSpPr>
            <p:nvPr/>
          </p:nvCxnSpPr>
          <p:spPr>
            <a:xfrm>
              <a:off x="6595942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23" idx="6"/>
              <a:endCxn id="29" idx="2"/>
            </p:cNvCxnSpPr>
            <p:nvPr/>
          </p:nvCxnSpPr>
          <p:spPr>
            <a:xfrm>
              <a:off x="6595942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23" idx="6"/>
              <a:endCxn id="30" idx="2"/>
            </p:cNvCxnSpPr>
            <p:nvPr/>
          </p:nvCxnSpPr>
          <p:spPr>
            <a:xfrm>
              <a:off x="6595942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>
              <a:stCxn id="25" idx="6"/>
              <a:endCxn id="30" idx="2"/>
            </p:cNvCxnSpPr>
            <p:nvPr/>
          </p:nvCxnSpPr>
          <p:spPr>
            <a:xfrm>
              <a:off x="6595942" y="3522672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25" idx="6"/>
              <a:endCxn id="29" idx="2"/>
            </p:cNvCxnSpPr>
            <p:nvPr/>
          </p:nvCxnSpPr>
          <p:spPr>
            <a:xfrm>
              <a:off x="6595942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endCxn id="28" idx="2"/>
            </p:cNvCxnSpPr>
            <p:nvPr/>
          </p:nvCxnSpPr>
          <p:spPr>
            <a:xfrm flipV="1">
              <a:off x="6595942" y="2946600"/>
              <a:ext cx="480946" cy="5653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>
              <a:endCxn id="27" idx="2"/>
            </p:cNvCxnSpPr>
            <p:nvPr/>
          </p:nvCxnSpPr>
          <p:spPr>
            <a:xfrm flipV="1">
              <a:off x="6595942" y="2370528"/>
              <a:ext cx="480946" cy="1111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25" idx="6"/>
              <a:endCxn id="26" idx="2"/>
            </p:cNvCxnSpPr>
            <p:nvPr/>
          </p:nvCxnSpPr>
          <p:spPr>
            <a:xfrm flipV="1">
              <a:off x="6595942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3990682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編碼器</a:t>
              </a: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6436306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解碼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器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0" name="向右箭號 129"/>
            <p:cNvSpPr/>
            <p:nvPr/>
          </p:nvSpPr>
          <p:spPr>
            <a:xfrm>
              <a:off x="3399422" y="2871563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右箭號 130"/>
            <p:cNvSpPr/>
            <p:nvPr/>
          </p:nvSpPr>
          <p:spPr>
            <a:xfrm>
              <a:off x="7557834" y="2871562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/>
            <p:cNvSpPr/>
            <p:nvPr/>
          </p:nvSpPr>
          <p:spPr>
            <a:xfrm>
              <a:off x="7992658" y="2550528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" name="文字方塊 132"/>
            <p:cNvSpPr txBox="1"/>
            <p:nvPr/>
          </p:nvSpPr>
          <p:spPr>
            <a:xfrm>
              <a:off x="2573052" y="4264750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8046990" y="4264750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Output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5110612" y="426475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特徵向量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07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32" y="2254181"/>
            <a:ext cx="2028825" cy="2038350"/>
          </a:xfrm>
          <a:prstGeom prst="rect">
            <a:avLst/>
          </a:prstGeom>
        </p:spPr>
      </p:pic>
      <p:sp>
        <p:nvSpPr>
          <p:cNvPr id="54" name="向右箭號 53"/>
          <p:cNvSpPr/>
          <p:nvPr/>
        </p:nvSpPr>
        <p:spPr>
          <a:xfrm>
            <a:off x="3890557" y="3132306"/>
            <a:ext cx="2704796" cy="33074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92" y="2550929"/>
            <a:ext cx="1354982" cy="1444853"/>
          </a:xfrm>
          <a:prstGeom prst="rect">
            <a:avLst/>
          </a:prstGeom>
        </p:spPr>
      </p:pic>
      <p:sp>
        <p:nvSpPr>
          <p:cNvPr id="55" name="文字方塊 54"/>
          <p:cNvSpPr txBox="1"/>
          <p:nvPr/>
        </p:nvSpPr>
        <p:spPr>
          <a:xfrm>
            <a:off x="6743123" y="3005288"/>
            <a:ext cx="127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597668" y="1818347"/>
            <a:ext cx="125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卷積過濾器</a:t>
            </a:r>
          </a:p>
        </p:txBody>
      </p:sp>
      <p:sp>
        <p:nvSpPr>
          <p:cNvPr id="104" name="文字方塊 103"/>
          <p:cNvSpPr txBox="1"/>
          <p:nvPr/>
        </p:nvSpPr>
        <p:spPr>
          <a:xfrm>
            <a:off x="2054511" y="1807897"/>
            <a:ext cx="164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影像的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3x3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部分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016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2031966" y="1438275"/>
            <a:ext cx="6447614" cy="3295650"/>
            <a:chOff x="2031966" y="1438275"/>
            <a:chExt cx="6447614" cy="329565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555" y="1438275"/>
              <a:ext cx="1343025" cy="329565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966" y="1781175"/>
              <a:ext cx="2486025" cy="2609850"/>
            </a:xfrm>
            <a:prstGeom prst="rect">
              <a:avLst/>
            </a:prstGeom>
          </p:spPr>
        </p:pic>
        <p:cxnSp>
          <p:nvCxnSpPr>
            <p:cNvPr id="10" name="直線單箭頭接點 9"/>
            <p:cNvCxnSpPr>
              <a:stCxn id="3" idx="3"/>
            </p:cNvCxnSpPr>
            <p:nvPr/>
          </p:nvCxnSpPr>
          <p:spPr>
            <a:xfrm flipV="1">
              <a:off x="4517991" y="2120630"/>
              <a:ext cx="2618564" cy="9654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3" idx="3"/>
            </p:cNvCxnSpPr>
            <p:nvPr/>
          </p:nvCxnSpPr>
          <p:spPr>
            <a:xfrm>
              <a:off x="4517991" y="3086100"/>
              <a:ext cx="2618564" cy="980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4951378" y="212063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平均值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951378" y="3599178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最大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51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789167" y="784049"/>
            <a:ext cx="5400000" cy="5544743"/>
            <a:chOff x="3789167" y="784049"/>
            <a:chExt cx="5400000" cy="554474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784049"/>
              <a:ext cx="5400000" cy="2772743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3556792"/>
              <a:ext cx="5400000" cy="27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8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749040" y="0"/>
            <a:ext cx="5400000" cy="6901053"/>
            <a:chOff x="3749040" y="0"/>
            <a:chExt cx="5400000" cy="6901053"/>
          </a:xfrm>
        </p:grpSpPr>
        <p:pic>
          <p:nvPicPr>
            <p:cNvPr id="2" name="圖片 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3901440" y="152400"/>
            <a:ext cx="5400000" cy="6901053"/>
            <a:chOff x="3749040" y="0"/>
            <a:chExt cx="5400000" cy="6901053"/>
          </a:xfrm>
        </p:grpSpPr>
        <p:pic>
          <p:nvPicPr>
            <p:cNvPr id="9" name="圖片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5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3479340"/>
            <a:ext cx="4876800" cy="27203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911400"/>
            <a:ext cx="4876800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30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5688" y="2779776"/>
            <a:ext cx="2029968" cy="1042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2224" y="2779776"/>
            <a:ext cx="2029968" cy="1042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1" name="直線接點 10"/>
          <p:cNvCxnSpPr>
            <a:endCxn id="4" idx="0"/>
          </p:cNvCxnSpPr>
          <p:nvPr/>
        </p:nvCxnSpPr>
        <p:spPr>
          <a:xfrm>
            <a:off x="3090672" y="2093976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090672" y="2093976"/>
            <a:ext cx="3526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5" idx="0"/>
          </p:cNvCxnSpPr>
          <p:nvPr/>
        </p:nvCxnSpPr>
        <p:spPr>
          <a:xfrm>
            <a:off x="6617208" y="2093976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617208" y="3822192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090672" y="4504944"/>
            <a:ext cx="3526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3087624" y="3822192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304288" y="1545336"/>
            <a:ext cx="0" cy="123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1634490" y="384048"/>
            <a:ext cx="1339596" cy="11612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6596634" y="347472"/>
            <a:ext cx="1339596" cy="11612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7266432" y="1545336"/>
            <a:ext cx="0" cy="123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3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圖: 接點 6"/>
          <p:cNvSpPr/>
          <p:nvPr/>
        </p:nvSpPr>
        <p:spPr>
          <a:xfrm>
            <a:off x="1666883" y="1413819"/>
            <a:ext cx="1530064" cy="109591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0085" y="3404680"/>
            <a:ext cx="1887166" cy="100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90161" y="3404680"/>
            <a:ext cx="1887166" cy="100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直線單箭頭接點 9"/>
          <p:cNvCxnSpPr>
            <a:endCxn id="7" idx="4"/>
          </p:cNvCxnSpPr>
          <p:nvPr/>
        </p:nvCxnSpPr>
        <p:spPr>
          <a:xfrm flipH="1" flipV="1">
            <a:off x="2431915" y="2509737"/>
            <a:ext cx="9728" cy="894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圖: 接點 23"/>
          <p:cNvSpPr/>
          <p:nvPr/>
        </p:nvSpPr>
        <p:spPr>
          <a:xfrm>
            <a:off x="6508015" y="1413819"/>
            <a:ext cx="1530064" cy="109591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6" name="直線單箭頭接點 25"/>
          <p:cNvCxnSpPr>
            <a:endCxn id="24" idx="4"/>
          </p:cNvCxnSpPr>
          <p:nvPr/>
        </p:nvCxnSpPr>
        <p:spPr>
          <a:xfrm flipH="1" flipV="1">
            <a:off x="7273047" y="2509737"/>
            <a:ext cx="9728" cy="894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8" idx="0"/>
          </p:cNvCxnSpPr>
          <p:nvPr/>
        </p:nvCxnSpPr>
        <p:spPr>
          <a:xfrm flipV="1">
            <a:off x="3083668" y="2889115"/>
            <a:ext cx="0" cy="51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092196" y="2889115"/>
            <a:ext cx="344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6523240" y="2889115"/>
            <a:ext cx="9516" cy="515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6585626" y="4416358"/>
            <a:ext cx="0" cy="51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3092196" y="4922193"/>
            <a:ext cx="3493430" cy="9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8" idx="2"/>
          </p:cNvCxnSpPr>
          <p:nvPr/>
        </p:nvCxnSpPr>
        <p:spPr>
          <a:xfrm flipV="1">
            <a:off x="3083668" y="4406629"/>
            <a:ext cx="0" cy="515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2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70054" y="927112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資料蒐集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2672658" y="2863953"/>
            <a:ext cx="1108426" cy="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1070054" y="2432304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3781084" y="2432304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風格轉換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CycleGAN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1862858" y="3318169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070054" y="3957599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圖像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轉換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(Pix2pix)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573888" y="3318169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2655662" y="4390480"/>
            <a:ext cx="1108426" cy="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3781084" y="3957599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模型評估</a:t>
            </a: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862858" y="1812977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43" y="3245761"/>
            <a:ext cx="5040000" cy="28350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43" y="499897"/>
            <a:ext cx="5040000" cy="274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2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22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2240280" y="2189990"/>
              <a:ext cx="678942" cy="676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條件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y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>
            <a:xfrm>
              <a:off x="2919222" y="2866645"/>
              <a:ext cx="331470" cy="480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2" idx="3"/>
              <a:endCxn id="21" idx="1"/>
            </p:cNvCxnSpPr>
            <p:nvPr/>
          </p:nvCxnSpPr>
          <p:spPr>
            <a:xfrm>
              <a:off x="2919222" y="2528318"/>
              <a:ext cx="1995678" cy="160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44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735580"/>
            <a:chOff x="2313432" y="2167128"/>
            <a:chExt cx="4876800" cy="2735580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148072" y="2769870"/>
              <a:ext cx="396240" cy="11750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5849112" y="2552700"/>
              <a:ext cx="396240" cy="16093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6618732" y="2255520"/>
              <a:ext cx="396240" cy="22037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24" idx="2"/>
            </p:cNvCxnSpPr>
            <p:nvPr/>
          </p:nvCxnSpPr>
          <p:spPr>
            <a:xfrm>
              <a:off x="4005072" y="3856482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flipV="1">
              <a:off x="5544312" y="38671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3258312" y="4091178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6245352" y="4091178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005072" y="4381500"/>
              <a:ext cx="1539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258312" y="4605528"/>
              <a:ext cx="2987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511552" y="4381500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 flipV="1">
              <a:off x="7014972" y="4370832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511552" y="4895850"/>
              <a:ext cx="4503420" cy="6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08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203704"/>
            <a:chOff x="2313432" y="2167128"/>
            <a:chExt cx="4876800" cy="2203704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78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群組 116"/>
          <p:cNvGrpSpPr/>
          <p:nvPr/>
        </p:nvGrpSpPr>
        <p:grpSpPr>
          <a:xfrm>
            <a:off x="1604771" y="1769172"/>
            <a:ext cx="7048865" cy="3209886"/>
            <a:chOff x="1696211" y="2482404"/>
            <a:chExt cx="7048865" cy="3209886"/>
          </a:xfrm>
        </p:grpSpPr>
        <p:sp>
          <p:nvSpPr>
            <p:cNvPr id="19" name="文字方塊 18"/>
            <p:cNvSpPr txBox="1"/>
            <p:nvPr/>
          </p:nvSpPr>
          <p:spPr>
            <a:xfrm>
              <a:off x="2238914" y="42268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圖片</a:t>
              </a:r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3487240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187869" y="2491932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向右箭號 86"/>
            <p:cNvSpPr/>
            <p:nvPr/>
          </p:nvSpPr>
          <p:spPr>
            <a:xfrm>
              <a:off x="5972041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70383" y="2507749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直線接點 93"/>
            <p:cNvCxnSpPr>
              <a:stCxn id="88" idx="0"/>
              <a:endCxn id="88" idx="2"/>
            </p:cNvCxnSpPr>
            <p:nvPr/>
          </p:nvCxnSpPr>
          <p:spPr>
            <a:xfrm>
              <a:off x="7480383" y="2507749"/>
              <a:ext cx="0" cy="16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88" idx="1"/>
              <a:endCxn id="88" idx="3"/>
            </p:cNvCxnSpPr>
            <p:nvPr/>
          </p:nvCxnSpPr>
          <p:spPr>
            <a:xfrm>
              <a:off x="6670383" y="3317749"/>
              <a:ext cx="16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/>
            <p:cNvSpPr txBox="1"/>
            <p:nvPr/>
          </p:nvSpPr>
          <p:spPr>
            <a:xfrm>
              <a:off x="6875552" y="2726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7737204" y="35288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7734540" y="27017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924540" y="35219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3" name="向右箭號 102"/>
            <p:cNvSpPr/>
            <p:nvPr/>
          </p:nvSpPr>
          <p:spPr>
            <a:xfrm rot="5400000">
              <a:off x="7212154" y="4337127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/>
          </p:nvSpPr>
          <p:spPr>
            <a:xfrm>
              <a:off x="6875552" y="4979058"/>
              <a:ext cx="1253464" cy="713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7165493" y="5166397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真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偽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352621" y="375841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836402" y="373307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8344004" y="375062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grpSp>
          <p:nvGrpSpPr>
            <p:cNvPr id="114" name="群組 113"/>
            <p:cNvGrpSpPr/>
            <p:nvPr/>
          </p:nvGrpSpPr>
          <p:grpSpPr>
            <a:xfrm>
              <a:off x="1696211" y="2487915"/>
              <a:ext cx="1620000" cy="1641772"/>
              <a:chOff x="1757184" y="521890"/>
              <a:chExt cx="1620000" cy="16417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757184" y="527802"/>
                <a:ext cx="1620000" cy="16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761761" y="521890"/>
                <a:ext cx="805427" cy="8196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761760" y="1342678"/>
                <a:ext cx="805427" cy="8196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560159" y="529142"/>
                <a:ext cx="805427" cy="8196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567184" y="1344018"/>
                <a:ext cx="805427" cy="8196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>
              <a:off x="1700784" y="2482404"/>
              <a:ext cx="1620000" cy="1620000"/>
              <a:chOff x="1700784" y="2482404"/>
              <a:chExt cx="1620000" cy="1620000"/>
            </a:xfrm>
          </p:grpSpPr>
          <p:cxnSp>
            <p:nvCxnSpPr>
              <p:cNvPr id="31" name="直線接點 30"/>
              <p:cNvCxnSpPr/>
              <p:nvPr/>
            </p:nvCxnSpPr>
            <p:spPr>
              <a:xfrm>
                <a:off x="1700784" y="2886456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1700784" y="331622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1700784" y="372770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>
                <a:off x="2506211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2909302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2093618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281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6680958" y="2195727"/>
            <a:ext cx="4617395" cy="2350851"/>
            <a:chOff x="2383278" y="2305455"/>
            <a:chExt cx="4617395" cy="2350851"/>
          </a:xfrm>
        </p:grpSpPr>
        <p:grpSp>
          <p:nvGrpSpPr>
            <p:cNvPr id="55" name="群組 54"/>
            <p:cNvGrpSpPr/>
            <p:nvPr/>
          </p:nvGrpSpPr>
          <p:grpSpPr>
            <a:xfrm>
              <a:off x="2383278" y="2305455"/>
              <a:ext cx="4617395" cy="2350851"/>
              <a:chOff x="2383278" y="2305455"/>
              <a:chExt cx="4617395" cy="2350851"/>
            </a:xfrm>
          </p:grpSpPr>
          <p:sp>
            <p:nvSpPr>
              <p:cNvPr id="3" name="圓角矩形 2"/>
              <p:cNvSpPr/>
              <p:nvPr/>
            </p:nvSpPr>
            <p:spPr>
              <a:xfrm>
                <a:off x="2383278" y="2305455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資料蒐集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4" name="圓角矩形 33"/>
              <p:cNvSpPr/>
              <p:nvPr/>
            </p:nvSpPr>
            <p:spPr>
              <a:xfrm>
                <a:off x="5415065" y="2305455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風格</a:t>
                </a:r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轉換</a:t>
                </a:r>
                <a:endPara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(CycleGAN)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5" name="圓角矩形 34"/>
              <p:cNvSpPr/>
              <p:nvPr/>
            </p:nvSpPr>
            <p:spPr>
              <a:xfrm>
                <a:off x="2383278" y="3790544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圖像</a:t>
                </a:r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轉換</a:t>
                </a:r>
                <a:endPara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(Pix2pix)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6" name="圓角矩形 35"/>
              <p:cNvSpPr/>
              <p:nvPr/>
            </p:nvSpPr>
            <p:spPr>
              <a:xfrm>
                <a:off x="5415065" y="3790544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模型評估</a:t>
                </a:r>
              </a:p>
            </p:txBody>
          </p:sp>
          <p:cxnSp>
            <p:nvCxnSpPr>
              <p:cNvPr id="5" name="直線單箭頭接點 4"/>
              <p:cNvCxnSpPr>
                <a:stCxn id="3" idx="2"/>
                <a:endCxn id="35" idx="0"/>
              </p:cNvCxnSpPr>
              <p:nvPr/>
            </p:nvCxnSpPr>
            <p:spPr>
              <a:xfrm>
                <a:off x="3176082" y="3171217"/>
                <a:ext cx="0" cy="6193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>
                <a:stCxn id="3" idx="3"/>
                <a:endCxn id="34" idx="1"/>
              </p:cNvCxnSpPr>
              <p:nvPr/>
            </p:nvCxnSpPr>
            <p:spPr>
              <a:xfrm>
                <a:off x="3968886" y="2738336"/>
                <a:ext cx="1446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線單箭頭接點 23"/>
            <p:cNvCxnSpPr/>
            <p:nvPr/>
          </p:nvCxnSpPr>
          <p:spPr>
            <a:xfrm>
              <a:off x="3968886" y="4253192"/>
              <a:ext cx="1446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6227130" y="3171217"/>
              <a:ext cx="0" cy="619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7543800" y="31154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蒐集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資料前處理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風格轉換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750014" y="627530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資料蒐集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352618" y="2586910"/>
            <a:ext cx="1108426" cy="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50014" y="2155261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3461044" y="2155261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風格轉換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CycleGAN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1542818" y="3041126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750014" y="3680556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圖像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轉換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(Pix2pix)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4253848" y="3041126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3461044" y="3683214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參數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調整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767010" y="5163956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參數調整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1559814" y="4546318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352618" y="5625436"/>
            <a:ext cx="1108426" cy="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4253848" y="4546318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3461044" y="5163956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模型評估</a:t>
            </a: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1559814" y="1535934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15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631825" y="1533565"/>
            <a:ext cx="4675660" cy="3600000"/>
            <a:chOff x="5847782" y="3031625"/>
            <a:chExt cx="4675660" cy="3600000"/>
          </a:xfrm>
        </p:grpSpPr>
        <p:pic>
          <p:nvPicPr>
            <p:cNvPr id="7" name="圖片 6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782" y="3031625"/>
              <a:ext cx="2376000" cy="36000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270" y="3031625"/>
              <a:ext cx="2375172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034384" y="1384813"/>
            <a:ext cx="4601508" cy="3600000"/>
            <a:chOff x="4034384" y="1384813"/>
            <a:chExt cx="4601508" cy="3600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904" y="1384813"/>
              <a:ext cx="2345988" cy="36000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384" y="1384813"/>
              <a:ext cx="23472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52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160</Words>
  <Application>Microsoft Office PowerPoint</Application>
  <PresentationFormat>寬螢幕</PresentationFormat>
  <Paragraphs>68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以生成對抗網路為基礎將室內設計三維模型轉換之研究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以生成對抗網路為基礎將室內設計三維模型轉換之研究</dc:title>
  <dc:creator>Microsoft 帳戶</dc:creator>
  <cp:lastModifiedBy>Microsoft 帳戶</cp:lastModifiedBy>
  <cp:revision>44</cp:revision>
  <dcterms:created xsi:type="dcterms:W3CDTF">2021-12-23T09:13:44Z</dcterms:created>
  <dcterms:modified xsi:type="dcterms:W3CDTF">2022-06-15T13:15:10Z</dcterms:modified>
</cp:coreProperties>
</file>