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/>
          <p:cNvGrpSpPr/>
          <p:nvPr/>
        </p:nvGrpSpPr>
        <p:grpSpPr>
          <a:xfrm>
            <a:off x="1861732" y="1807897"/>
            <a:ext cx="6219723" cy="2484634"/>
            <a:chOff x="1861732" y="1807897"/>
            <a:chExt cx="6219723" cy="2484634"/>
          </a:xfrm>
        </p:grpSpPr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732" y="2254181"/>
              <a:ext cx="2028825" cy="2038350"/>
            </a:xfrm>
            <a:prstGeom prst="rect">
              <a:avLst/>
            </a:prstGeom>
          </p:spPr>
        </p:pic>
        <p:sp>
          <p:nvSpPr>
            <p:cNvPr id="54" name="向右箭號 53"/>
            <p:cNvSpPr/>
            <p:nvPr/>
          </p:nvSpPr>
          <p:spPr>
            <a:xfrm>
              <a:off x="3890557" y="3132306"/>
              <a:ext cx="2704796" cy="33074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400" y="2550929"/>
              <a:ext cx="1354982" cy="1444853"/>
            </a:xfrm>
            <a:prstGeom prst="rect">
              <a:avLst/>
            </a:prstGeom>
          </p:spPr>
        </p:pic>
        <p:sp>
          <p:nvSpPr>
            <p:cNvPr id="55" name="文字方塊 54"/>
            <p:cNvSpPr txBox="1"/>
            <p:nvPr/>
          </p:nvSpPr>
          <p:spPr>
            <a:xfrm>
              <a:off x="6807131" y="3005288"/>
              <a:ext cx="12743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2.3</a:t>
              </a:r>
              <a:endPara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4661676" y="1818347"/>
              <a:ext cx="1257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卷積過濾器</a:t>
              </a: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054511" y="1807897"/>
              <a:ext cx="1643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影像的</a:t>
              </a:r>
              <a:r>
                <a:rPr lang="en-US" altLang="zh-TW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3x3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部分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31966" y="1438275"/>
            <a:ext cx="6447614" cy="3295650"/>
            <a:chOff x="2031966" y="1438275"/>
            <a:chExt cx="6447614" cy="32956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555" y="1438275"/>
              <a:ext cx="1343025" cy="32956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66" y="1781175"/>
              <a:ext cx="2486025" cy="2609850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3" idx="3"/>
            </p:cNvCxnSpPr>
            <p:nvPr/>
          </p:nvCxnSpPr>
          <p:spPr>
            <a:xfrm flipV="1">
              <a:off x="4517991" y="2120630"/>
              <a:ext cx="2618564" cy="965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3" idx="3"/>
            </p:cNvCxnSpPr>
            <p:nvPr/>
          </p:nvCxnSpPr>
          <p:spPr>
            <a:xfrm>
              <a:off x="4517991" y="3086100"/>
              <a:ext cx="2618564" cy="98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951378" y="212063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51378" y="359917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5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789167" y="784049"/>
            <a:ext cx="5400000" cy="5544743"/>
            <a:chOff x="3789167" y="784049"/>
            <a:chExt cx="5400000" cy="55447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784049"/>
              <a:ext cx="5400000" cy="27727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3556792"/>
              <a:ext cx="5400000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749040" y="0"/>
            <a:ext cx="5400000" cy="6901053"/>
            <a:chOff x="3749040" y="0"/>
            <a:chExt cx="5400000" cy="6901053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3901440" y="152400"/>
            <a:ext cx="5400000" cy="6901053"/>
            <a:chOff x="3749040" y="0"/>
            <a:chExt cx="5400000" cy="6901053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3479340"/>
            <a:ext cx="4876800" cy="272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911400"/>
            <a:ext cx="48768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96211" y="2482404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83278" y="2305455"/>
            <a:ext cx="4617395" cy="3835940"/>
            <a:chOff x="2383278" y="2305455"/>
            <a:chExt cx="4617395" cy="3835940"/>
          </a:xfrm>
        </p:grpSpPr>
        <p:grpSp>
          <p:nvGrpSpPr>
            <p:cNvPr id="55" name="群組 54"/>
            <p:cNvGrpSpPr/>
            <p:nvPr/>
          </p:nvGrpSpPr>
          <p:grpSpPr>
            <a:xfrm>
              <a:off x="2383278" y="2305455"/>
              <a:ext cx="4617395" cy="2350851"/>
              <a:chOff x="2383278" y="2305455"/>
              <a:chExt cx="4617395" cy="2350851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2383278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資料蒐集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圓角矩形 33"/>
              <p:cNvSpPr/>
              <p:nvPr/>
            </p:nvSpPr>
            <p:spPr>
              <a:xfrm>
                <a:off x="5415065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語義分割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2383278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圖像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(Pix2pix)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>
              <a:xfrm>
                <a:off x="5415065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影像濾波層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" name="直線單箭頭接點 4"/>
              <p:cNvCxnSpPr>
                <a:stCxn id="3" idx="2"/>
                <a:endCxn id="35" idx="0"/>
              </p:cNvCxnSpPr>
              <p:nvPr/>
            </p:nvCxnSpPr>
            <p:spPr>
              <a:xfrm>
                <a:off x="3176082" y="3171217"/>
                <a:ext cx="0" cy="619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3" idx="3"/>
                <a:endCxn id="34" idx="1"/>
              </p:cNvCxnSpPr>
              <p:nvPr/>
            </p:nvCxnSpPr>
            <p:spPr>
              <a:xfrm>
                <a:off x="3968886" y="2738336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36" idx="1"/>
                <a:endCxn id="35" idx="3"/>
              </p:cNvCxnSpPr>
              <p:nvPr/>
            </p:nvCxnSpPr>
            <p:spPr>
              <a:xfrm flipH="1">
                <a:off x="3968886" y="4223425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34" idx="2"/>
              </p:cNvCxnSpPr>
              <p:nvPr/>
            </p:nvCxnSpPr>
            <p:spPr>
              <a:xfrm>
                <a:off x="6207869" y="3171217"/>
                <a:ext cx="0" cy="3096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 flipH="1">
                <a:off x="3511687" y="3480880"/>
                <a:ext cx="26961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/>
              <p:nvPr/>
            </p:nvCxnSpPr>
            <p:spPr>
              <a:xfrm flipH="1">
                <a:off x="3511686" y="3480880"/>
                <a:ext cx="1" cy="3096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單箭頭接點 12"/>
            <p:cNvCxnSpPr/>
            <p:nvPr/>
          </p:nvCxnSpPr>
          <p:spPr>
            <a:xfrm>
              <a:off x="3176082" y="4656306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2383278" y="5275633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模型評估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95</Words>
  <Application>Microsoft Office PowerPoint</Application>
  <PresentationFormat>寬螢幕</PresentationFormat>
  <Paragraphs>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28</cp:revision>
  <dcterms:created xsi:type="dcterms:W3CDTF">2021-12-23T09:13:44Z</dcterms:created>
  <dcterms:modified xsi:type="dcterms:W3CDTF">2021-12-29T15:32:13Z</dcterms:modified>
</cp:coreProperties>
</file>