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77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81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5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6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40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54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43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24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57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47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63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DF574-9317-4403-A25B-38C86415A09B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23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以生成對抗網路為基礎將室內設計三維模型轉換之研究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研究生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李承諺</a:t>
            </a:r>
            <a:endParaRPr lang="en-US" altLang="zh-TW" dirty="0" smtClean="0"/>
          </a:p>
          <a:p>
            <a:r>
              <a:rPr lang="zh-TW" altLang="en-US" dirty="0"/>
              <a:t>指導</a:t>
            </a:r>
            <a:r>
              <a:rPr lang="zh-TW" altLang="en-US" dirty="0" smtClean="0"/>
              <a:t>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廖秀莉 教授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3317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群組 135"/>
          <p:cNvGrpSpPr/>
          <p:nvPr/>
        </p:nvGrpSpPr>
        <p:grpSpPr>
          <a:xfrm>
            <a:off x="2450592" y="1614456"/>
            <a:ext cx="6406066" cy="2988848"/>
            <a:chOff x="2450592" y="1614456"/>
            <a:chExt cx="6406066" cy="2988848"/>
          </a:xfrm>
        </p:grpSpPr>
        <p:sp>
          <p:nvSpPr>
            <p:cNvPr id="5" name="橢圓 4"/>
            <p:cNvSpPr/>
            <p:nvPr/>
          </p:nvSpPr>
          <p:spPr>
            <a:xfrm>
              <a:off x="2450592" y="2514600"/>
              <a:ext cx="864000" cy="86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IMG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3795538" y="1614456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3795538" y="219052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3795538" y="276660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3795538" y="334267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3795538" y="391874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4636484" y="2190528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4636484" y="2766600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4636484" y="3342672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5449952" y="2768481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6263420" y="2190528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6263420" y="2766600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6263420" y="3342672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7076888" y="1614456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7076888" y="219052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7076888" y="276660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7076888" y="334267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7076888" y="391874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單箭頭接點 31"/>
            <p:cNvCxnSpPr>
              <a:stCxn id="6" idx="6"/>
              <a:endCxn id="19" idx="2"/>
            </p:cNvCxnSpPr>
            <p:nvPr/>
          </p:nvCxnSpPr>
          <p:spPr>
            <a:xfrm>
              <a:off x="4155538" y="1794456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>
              <a:stCxn id="7" idx="6"/>
              <a:endCxn id="19" idx="2"/>
            </p:cNvCxnSpPr>
            <p:nvPr/>
          </p:nvCxnSpPr>
          <p:spPr>
            <a:xfrm>
              <a:off x="4155538" y="2370528"/>
              <a:ext cx="4809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>
              <a:stCxn id="8" idx="6"/>
              <a:endCxn id="19" idx="2"/>
            </p:cNvCxnSpPr>
            <p:nvPr/>
          </p:nvCxnSpPr>
          <p:spPr>
            <a:xfrm flipV="1">
              <a:off x="4155538" y="2370528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9" idx="6"/>
              <a:endCxn id="19" idx="2"/>
            </p:cNvCxnSpPr>
            <p:nvPr/>
          </p:nvCxnSpPr>
          <p:spPr>
            <a:xfrm flipV="1">
              <a:off x="4155538" y="2370528"/>
              <a:ext cx="480946" cy="1152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stCxn id="11" idx="6"/>
              <a:endCxn id="19" idx="2"/>
            </p:cNvCxnSpPr>
            <p:nvPr/>
          </p:nvCxnSpPr>
          <p:spPr>
            <a:xfrm flipV="1">
              <a:off x="4155538" y="2370528"/>
              <a:ext cx="480946" cy="1728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6" idx="6"/>
              <a:endCxn id="20" idx="2"/>
            </p:cNvCxnSpPr>
            <p:nvPr/>
          </p:nvCxnSpPr>
          <p:spPr>
            <a:xfrm>
              <a:off x="4155538" y="1794456"/>
              <a:ext cx="480946" cy="1152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>
              <a:stCxn id="6" idx="6"/>
              <a:endCxn id="21" idx="2"/>
            </p:cNvCxnSpPr>
            <p:nvPr/>
          </p:nvCxnSpPr>
          <p:spPr>
            <a:xfrm>
              <a:off x="4155538" y="1794456"/>
              <a:ext cx="480946" cy="1728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7" idx="6"/>
              <a:endCxn id="20" idx="2"/>
            </p:cNvCxnSpPr>
            <p:nvPr/>
          </p:nvCxnSpPr>
          <p:spPr>
            <a:xfrm>
              <a:off x="4155538" y="2370528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>
              <a:stCxn id="7" idx="6"/>
            </p:cNvCxnSpPr>
            <p:nvPr/>
          </p:nvCxnSpPr>
          <p:spPr>
            <a:xfrm>
              <a:off x="4155538" y="2370528"/>
              <a:ext cx="480946" cy="11516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9" idx="6"/>
              <a:endCxn id="20" idx="2"/>
            </p:cNvCxnSpPr>
            <p:nvPr/>
          </p:nvCxnSpPr>
          <p:spPr>
            <a:xfrm flipV="1">
              <a:off x="4155538" y="2946600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/>
            <p:cNvCxnSpPr>
              <a:stCxn id="9" idx="6"/>
              <a:endCxn id="21" idx="2"/>
            </p:cNvCxnSpPr>
            <p:nvPr/>
          </p:nvCxnSpPr>
          <p:spPr>
            <a:xfrm>
              <a:off x="4155538" y="3522672"/>
              <a:ext cx="4809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單箭頭接點 64"/>
            <p:cNvCxnSpPr>
              <a:stCxn id="11" idx="6"/>
              <a:endCxn id="20" idx="2"/>
            </p:cNvCxnSpPr>
            <p:nvPr/>
          </p:nvCxnSpPr>
          <p:spPr>
            <a:xfrm flipV="1">
              <a:off x="4155538" y="2946600"/>
              <a:ext cx="480946" cy="1152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/>
            <p:cNvCxnSpPr>
              <a:stCxn id="11" idx="6"/>
            </p:cNvCxnSpPr>
            <p:nvPr/>
          </p:nvCxnSpPr>
          <p:spPr>
            <a:xfrm flipV="1">
              <a:off x="4155538" y="3522180"/>
              <a:ext cx="453468" cy="576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>
              <a:stCxn id="19" idx="6"/>
              <a:endCxn id="22" idx="2"/>
            </p:cNvCxnSpPr>
            <p:nvPr/>
          </p:nvCxnSpPr>
          <p:spPr>
            <a:xfrm>
              <a:off x="4969006" y="2370528"/>
              <a:ext cx="480946" cy="577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>
              <a:stCxn id="20" idx="6"/>
              <a:endCxn id="22" idx="2"/>
            </p:cNvCxnSpPr>
            <p:nvPr/>
          </p:nvCxnSpPr>
          <p:spPr>
            <a:xfrm>
              <a:off x="4969006" y="2946600"/>
              <a:ext cx="480946" cy="1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>
              <a:stCxn id="21" idx="6"/>
              <a:endCxn id="22" idx="2"/>
            </p:cNvCxnSpPr>
            <p:nvPr/>
          </p:nvCxnSpPr>
          <p:spPr>
            <a:xfrm flipV="1">
              <a:off x="4969006" y="2948481"/>
              <a:ext cx="480946" cy="5741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/>
            <p:nvPr/>
          </p:nvCxnSpPr>
          <p:spPr>
            <a:xfrm>
              <a:off x="5782474" y="2946354"/>
              <a:ext cx="480946" cy="1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>
              <a:stCxn id="22" idx="6"/>
              <a:endCxn id="25" idx="2"/>
            </p:cNvCxnSpPr>
            <p:nvPr/>
          </p:nvCxnSpPr>
          <p:spPr>
            <a:xfrm>
              <a:off x="5782474" y="2948481"/>
              <a:ext cx="480946" cy="5741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>
              <a:stCxn id="22" idx="6"/>
              <a:endCxn id="23" idx="2"/>
            </p:cNvCxnSpPr>
            <p:nvPr/>
          </p:nvCxnSpPr>
          <p:spPr>
            <a:xfrm flipV="1">
              <a:off x="5782474" y="2370528"/>
              <a:ext cx="480946" cy="577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/>
            <p:nvPr/>
          </p:nvCxnSpPr>
          <p:spPr>
            <a:xfrm>
              <a:off x="6595942" y="2958484"/>
              <a:ext cx="480946" cy="5741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/>
            <p:cNvCxnSpPr>
              <a:stCxn id="24" idx="6"/>
            </p:cNvCxnSpPr>
            <p:nvPr/>
          </p:nvCxnSpPr>
          <p:spPr>
            <a:xfrm>
              <a:off x="6595942" y="2946600"/>
              <a:ext cx="480946" cy="1130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/>
            <p:nvPr/>
          </p:nvCxnSpPr>
          <p:spPr>
            <a:xfrm>
              <a:off x="6595942" y="2971216"/>
              <a:ext cx="480946" cy="1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>
              <a:stCxn id="24" idx="6"/>
            </p:cNvCxnSpPr>
            <p:nvPr/>
          </p:nvCxnSpPr>
          <p:spPr>
            <a:xfrm flipV="1">
              <a:off x="6595942" y="2373867"/>
              <a:ext cx="503174" cy="5727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>
              <a:stCxn id="24" idx="6"/>
            </p:cNvCxnSpPr>
            <p:nvPr/>
          </p:nvCxnSpPr>
          <p:spPr>
            <a:xfrm flipV="1">
              <a:off x="6595942" y="1825284"/>
              <a:ext cx="480946" cy="11213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>
              <a:endCxn id="26" idx="2"/>
            </p:cNvCxnSpPr>
            <p:nvPr/>
          </p:nvCxnSpPr>
          <p:spPr>
            <a:xfrm flipV="1">
              <a:off x="6595942" y="1794456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/>
            <p:cNvCxnSpPr>
              <a:stCxn id="23" idx="6"/>
              <a:endCxn id="27" idx="2"/>
            </p:cNvCxnSpPr>
            <p:nvPr/>
          </p:nvCxnSpPr>
          <p:spPr>
            <a:xfrm>
              <a:off x="6595942" y="2370528"/>
              <a:ext cx="4809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>
              <a:stCxn id="23" idx="6"/>
              <a:endCxn id="28" idx="2"/>
            </p:cNvCxnSpPr>
            <p:nvPr/>
          </p:nvCxnSpPr>
          <p:spPr>
            <a:xfrm>
              <a:off x="6595942" y="2370528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單箭頭接點 104"/>
            <p:cNvCxnSpPr>
              <a:stCxn id="23" idx="6"/>
              <a:endCxn id="29" idx="2"/>
            </p:cNvCxnSpPr>
            <p:nvPr/>
          </p:nvCxnSpPr>
          <p:spPr>
            <a:xfrm>
              <a:off x="6595942" y="2370528"/>
              <a:ext cx="480946" cy="1152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單箭頭接點 107"/>
            <p:cNvCxnSpPr>
              <a:stCxn id="23" idx="6"/>
              <a:endCxn id="30" idx="2"/>
            </p:cNvCxnSpPr>
            <p:nvPr/>
          </p:nvCxnSpPr>
          <p:spPr>
            <a:xfrm>
              <a:off x="6595942" y="2370528"/>
              <a:ext cx="480946" cy="1728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單箭頭接點 111"/>
            <p:cNvCxnSpPr>
              <a:stCxn id="25" idx="6"/>
              <a:endCxn id="30" idx="2"/>
            </p:cNvCxnSpPr>
            <p:nvPr/>
          </p:nvCxnSpPr>
          <p:spPr>
            <a:xfrm>
              <a:off x="6595942" y="3522672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單箭頭接點 113"/>
            <p:cNvCxnSpPr>
              <a:stCxn id="25" idx="6"/>
              <a:endCxn id="29" idx="2"/>
            </p:cNvCxnSpPr>
            <p:nvPr/>
          </p:nvCxnSpPr>
          <p:spPr>
            <a:xfrm>
              <a:off x="6595942" y="3522672"/>
              <a:ext cx="4809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單箭頭接點 116"/>
            <p:cNvCxnSpPr>
              <a:endCxn id="28" idx="2"/>
            </p:cNvCxnSpPr>
            <p:nvPr/>
          </p:nvCxnSpPr>
          <p:spPr>
            <a:xfrm flipV="1">
              <a:off x="6595942" y="2946600"/>
              <a:ext cx="480946" cy="5653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單箭頭接點 119"/>
            <p:cNvCxnSpPr>
              <a:endCxn id="27" idx="2"/>
            </p:cNvCxnSpPr>
            <p:nvPr/>
          </p:nvCxnSpPr>
          <p:spPr>
            <a:xfrm flipV="1">
              <a:off x="6595942" y="2370528"/>
              <a:ext cx="480946" cy="11119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單箭頭接點 123"/>
            <p:cNvCxnSpPr>
              <a:stCxn id="25" idx="6"/>
              <a:endCxn id="26" idx="2"/>
            </p:cNvCxnSpPr>
            <p:nvPr/>
          </p:nvCxnSpPr>
          <p:spPr>
            <a:xfrm flipV="1">
              <a:off x="6595942" y="1794456"/>
              <a:ext cx="480946" cy="1728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字方塊 127"/>
            <p:cNvSpPr txBox="1"/>
            <p:nvPr/>
          </p:nvSpPr>
          <p:spPr>
            <a:xfrm>
              <a:off x="3990682" y="426475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編碼器</a:t>
              </a:r>
            </a:p>
          </p:txBody>
        </p:sp>
        <p:sp>
          <p:nvSpPr>
            <p:cNvPr id="129" name="文字方塊 128"/>
            <p:cNvSpPr txBox="1"/>
            <p:nvPr/>
          </p:nvSpPr>
          <p:spPr>
            <a:xfrm>
              <a:off x="6436306" y="426475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解碼</a:t>
              </a:r>
              <a:r>
                <a:rPr lang="zh-TW" altLang="en-US" sz="1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器</a:t>
              </a:r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30" name="向右箭號 129"/>
            <p:cNvSpPr/>
            <p:nvPr/>
          </p:nvSpPr>
          <p:spPr>
            <a:xfrm>
              <a:off x="3399422" y="2871563"/>
              <a:ext cx="311285" cy="19930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向右箭號 130"/>
            <p:cNvSpPr/>
            <p:nvPr/>
          </p:nvSpPr>
          <p:spPr>
            <a:xfrm>
              <a:off x="7557834" y="2871562"/>
              <a:ext cx="311285" cy="19930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橢圓 131"/>
            <p:cNvSpPr/>
            <p:nvPr/>
          </p:nvSpPr>
          <p:spPr>
            <a:xfrm>
              <a:off x="7992658" y="2550528"/>
              <a:ext cx="864000" cy="86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IMG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" name="文字方塊 132"/>
            <p:cNvSpPr txBox="1"/>
            <p:nvPr/>
          </p:nvSpPr>
          <p:spPr>
            <a:xfrm>
              <a:off x="2573052" y="4264750"/>
              <a:ext cx="619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Input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34" name="文字方塊 133"/>
            <p:cNvSpPr txBox="1"/>
            <p:nvPr/>
          </p:nvSpPr>
          <p:spPr>
            <a:xfrm>
              <a:off x="8046990" y="4264750"/>
              <a:ext cx="7553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Output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35" name="文字方塊 134"/>
            <p:cNvSpPr txBox="1"/>
            <p:nvPr/>
          </p:nvSpPr>
          <p:spPr>
            <a:xfrm>
              <a:off x="5110612" y="426475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特徵向量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3072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圖片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732" y="2254181"/>
            <a:ext cx="2028825" cy="2038350"/>
          </a:xfrm>
          <a:prstGeom prst="rect">
            <a:avLst/>
          </a:prstGeom>
        </p:spPr>
      </p:pic>
      <p:sp>
        <p:nvSpPr>
          <p:cNvPr id="54" name="向右箭號 53"/>
          <p:cNvSpPr/>
          <p:nvPr/>
        </p:nvSpPr>
        <p:spPr>
          <a:xfrm>
            <a:off x="3890557" y="3132306"/>
            <a:ext cx="2704796" cy="33074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" name="圖片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92" y="2550929"/>
            <a:ext cx="1354982" cy="1444853"/>
          </a:xfrm>
          <a:prstGeom prst="rect">
            <a:avLst/>
          </a:prstGeom>
        </p:spPr>
      </p:pic>
      <p:sp>
        <p:nvSpPr>
          <p:cNvPr id="55" name="文字方塊 54"/>
          <p:cNvSpPr txBox="1"/>
          <p:nvPr/>
        </p:nvSpPr>
        <p:spPr>
          <a:xfrm>
            <a:off x="6743123" y="3005288"/>
            <a:ext cx="1274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4597668" y="1818347"/>
            <a:ext cx="1257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卷積過濾器</a:t>
            </a:r>
          </a:p>
        </p:txBody>
      </p:sp>
      <p:sp>
        <p:nvSpPr>
          <p:cNvPr id="104" name="文字方塊 103"/>
          <p:cNvSpPr txBox="1"/>
          <p:nvPr/>
        </p:nvSpPr>
        <p:spPr>
          <a:xfrm>
            <a:off x="2054511" y="1807897"/>
            <a:ext cx="1643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影像的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3x3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部分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0165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2031966" y="1438275"/>
            <a:ext cx="6447614" cy="3295650"/>
            <a:chOff x="2031966" y="1438275"/>
            <a:chExt cx="6447614" cy="329565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6555" y="1438275"/>
              <a:ext cx="1343025" cy="3295650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1966" y="1781175"/>
              <a:ext cx="2486025" cy="2609850"/>
            </a:xfrm>
            <a:prstGeom prst="rect">
              <a:avLst/>
            </a:prstGeom>
          </p:spPr>
        </p:pic>
        <p:cxnSp>
          <p:nvCxnSpPr>
            <p:cNvPr id="10" name="直線單箭頭接點 9"/>
            <p:cNvCxnSpPr>
              <a:stCxn id="3" idx="3"/>
            </p:cNvCxnSpPr>
            <p:nvPr/>
          </p:nvCxnSpPr>
          <p:spPr>
            <a:xfrm flipV="1">
              <a:off x="4517991" y="2120630"/>
              <a:ext cx="2618564" cy="9654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3" idx="3"/>
            </p:cNvCxnSpPr>
            <p:nvPr/>
          </p:nvCxnSpPr>
          <p:spPr>
            <a:xfrm>
              <a:off x="4517991" y="3086100"/>
              <a:ext cx="2618564" cy="9800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4951378" y="2120630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平均值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池化</a:t>
              </a: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4951378" y="3599178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最大</a:t>
              </a:r>
              <a:r>
                <a:rPr lang="zh-TW" altLang="en-US" sz="1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值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池化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2510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3789167" y="784049"/>
            <a:ext cx="5400000" cy="5544743"/>
            <a:chOff x="3789167" y="784049"/>
            <a:chExt cx="5400000" cy="5544743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167" y="784049"/>
              <a:ext cx="5400000" cy="2772743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167" y="3556792"/>
              <a:ext cx="5400000" cy="277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8887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3749040" y="0"/>
            <a:ext cx="5400000" cy="6901053"/>
            <a:chOff x="3749040" y="0"/>
            <a:chExt cx="5400000" cy="6901053"/>
          </a:xfrm>
        </p:grpSpPr>
        <p:pic>
          <p:nvPicPr>
            <p:cNvPr id="2" name="圖片 1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040" y="0"/>
              <a:ext cx="5400000" cy="3517200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040" y="3385793"/>
              <a:ext cx="5400000" cy="3515260"/>
            </a:xfrm>
            <a:prstGeom prst="rect">
              <a:avLst/>
            </a:prstGeom>
          </p:spPr>
        </p:pic>
      </p:grpSp>
      <p:grpSp>
        <p:nvGrpSpPr>
          <p:cNvPr id="8" name="群組 7"/>
          <p:cNvGrpSpPr/>
          <p:nvPr/>
        </p:nvGrpSpPr>
        <p:grpSpPr>
          <a:xfrm>
            <a:off x="3901440" y="152400"/>
            <a:ext cx="5400000" cy="6901053"/>
            <a:chOff x="3749040" y="0"/>
            <a:chExt cx="5400000" cy="6901053"/>
          </a:xfrm>
        </p:grpSpPr>
        <p:pic>
          <p:nvPicPr>
            <p:cNvPr id="9" name="圖片 8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040" y="0"/>
              <a:ext cx="5400000" cy="3517200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040" y="3385793"/>
              <a:ext cx="5400000" cy="3515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058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234" y="3479340"/>
            <a:ext cx="4876800" cy="27203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234" y="911400"/>
            <a:ext cx="4876800" cy="25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3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群組 48"/>
          <p:cNvGrpSpPr/>
          <p:nvPr/>
        </p:nvGrpSpPr>
        <p:grpSpPr>
          <a:xfrm>
            <a:off x="1769364" y="944118"/>
            <a:ext cx="6025896" cy="3783330"/>
            <a:chOff x="1769364" y="944118"/>
            <a:chExt cx="6025896" cy="3783330"/>
          </a:xfrm>
        </p:grpSpPr>
        <p:sp>
          <p:nvSpPr>
            <p:cNvPr id="4" name="橢圓 3"/>
            <p:cNvSpPr/>
            <p:nvPr/>
          </p:nvSpPr>
          <p:spPr>
            <a:xfrm>
              <a:off x="1769364" y="3250692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雜訊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z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8" name="直線單箭頭接點 7"/>
            <p:cNvCxnSpPr>
              <a:stCxn id="4" idx="6"/>
              <a:endCxn id="10" idx="1"/>
            </p:cNvCxnSpPr>
            <p:nvPr/>
          </p:nvCxnSpPr>
          <p:spPr>
            <a:xfrm>
              <a:off x="2711196" y="3730752"/>
              <a:ext cx="5166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227832" y="3346704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生成器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1" name="直線單箭頭接點 10"/>
            <p:cNvCxnSpPr/>
            <p:nvPr/>
          </p:nvCxnSpPr>
          <p:spPr>
            <a:xfrm>
              <a:off x="4681728" y="3730752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圓角矩形 12"/>
            <p:cNvSpPr/>
            <p:nvPr/>
          </p:nvSpPr>
          <p:spPr>
            <a:xfrm>
              <a:off x="5175504" y="3479292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假圖片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7" name="直線單箭頭接點 16"/>
            <p:cNvCxnSpPr>
              <a:stCxn id="13" idx="0"/>
            </p:cNvCxnSpPr>
            <p:nvPr/>
          </p:nvCxnSpPr>
          <p:spPr>
            <a:xfrm flipV="1">
              <a:off x="5641848" y="3072384"/>
              <a:ext cx="0" cy="406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4914900" y="2304289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判別器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5" name="橢圓 24"/>
            <p:cNvSpPr/>
            <p:nvPr/>
          </p:nvSpPr>
          <p:spPr>
            <a:xfrm>
              <a:off x="5166360" y="944118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真實圖片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27" name="直線單箭頭接點 26"/>
            <p:cNvCxnSpPr>
              <a:endCxn id="21" idx="0"/>
            </p:cNvCxnSpPr>
            <p:nvPr/>
          </p:nvCxnSpPr>
          <p:spPr>
            <a:xfrm>
              <a:off x="5641848" y="1904239"/>
              <a:ext cx="0" cy="400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圓角矩形 29"/>
            <p:cNvSpPr/>
            <p:nvPr/>
          </p:nvSpPr>
          <p:spPr>
            <a:xfrm>
              <a:off x="6862572" y="2436877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分數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31" name="直線單箭頭接點 30"/>
            <p:cNvCxnSpPr/>
            <p:nvPr/>
          </p:nvCxnSpPr>
          <p:spPr>
            <a:xfrm>
              <a:off x="6368796" y="2688337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30" idx="2"/>
            </p:cNvCxnSpPr>
            <p:nvPr/>
          </p:nvCxnSpPr>
          <p:spPr>
            <a:xfrm>
              <a:off x="7328916" y="2939797"/>
              <a:ext cx="0" cy="1787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3954780" y="4718304"/>
              <a:ext cx="3374136" cy="9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endCxn id="10" idx="2"/>
            </p:cNvCxnSpPr>
            <p:nvPr/>
          </p:nvCxnSpPr>
          <p:spPr>
            <a:xfrm flipV="1">
              <a:off x="3954780" y="4114800"/>
              <a:ext cx="0" cy="608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222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1769364" y="944118"/>
            <a:ext cx="6025896" cy="3783330"/>
            <a:chOff x="1769364" y="944118"/>
            <a:chExt cx="6025896" cy="3783330"/>
          </a:xfrm>
        </p:grpSpPr>
        <p:sp>
          <p:nvSpPr>
            <p:cNvPr id="4" name="橢圓 3"/>
            <p:cNvSpPr/>
            <p:nvPr/>
          </p:nvSpPr>
          <p:spPr>
            <a:xfrm>
              <a:off x="1769364" y="3250692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雜訊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z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8" name="直線單箭頭接點 7"/>
            <p:cNvCxnSpPr>
              <a:stCxn id="4" idx="6"/>
              <a:endCxn id="10" idx="1"/>
            </p:cNvCxnSpPr>
            <p:nvPr/>
          </p:nvCxnSpPr>
          <p:spPr>
            <a:xfrm>
              <a:off x="2711196" y="3730752"/>
              <a:ext cx="5166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227832" y="3346704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生成器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1" name="直線單箭頭接點 10"/>
            <p:cNvCxnSpPr/>
            <p:nvPr/>
          </p:nvCxnSpPr>
          <p:spPr>
            <a:xfrm>
              <a:off x="4681728" y="3730752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圓角矩形 12"/>
            <p:cNvSpPr/>
            <p:nvPr/>
          </p:nvSpPr>
          <p:spPr>
            <a:xfrm>
              <a:off x="5175504" y="3479292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假圖片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7" name="直線單箭頭接點 16"/>
            <p:cNvCxnSpPr>
              <a:stCxn id="13" idx="0"/>
            </p:cNvCxnSpPr>
            <p:nvPr/>
          </p:nvCxnSpPr>
          <p:spPr>
            <a:xfrm flipV="1">
              <a:off x="5641848" y="3072384"/>
              <a:ext cx="0" cy="406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4914900" y="2304289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判別器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5" name="橢圓 24"/>
            <p:cNvSpPr/>
            <p:nvPr/>
          </p:nvSpPr>
          <p:spPr>
            <a:xfrm>
              <a:off x="5166360" y="944118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真實圖片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27" name="直線單箭頭接點 26"/>
            <p:cNvCxnSpPr>
              <a:endCxn id="21" idx="0"/>
            </p:cNvCxnSpPr>
            <p:nvPr/>
          </p:nvCxnSpPr>
          <p:spPr>
            <a:xfrm>
              <a:off x="5641848" y="1904239"/>
              <a:ext cx="0" cy="400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圓角矩形 29"/>
            <p:cNvSpPr/>
            <p:nvPr/>
          </p:nvSpPr>
          <p:spPr>
            <a:xfrm>
              <a:off x="6862572" y="2436877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分數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31" name="直線單箭頭接點 30"/>
            <p:cNvCxnSpPr/>
            <p:nvPr/>
          </p:nvCxnSpPr>
          <p:spPr>
            <a:xfrm>
              <a:off x="6368796" y="2688337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30" idx="2"/>
            </p:cNvCxnSpPr>
            <p:nvPr/>
          </p:nvCxnSpPr>
          <p:spPr>
            <a:xfrm>
              <a:off x="7328916" y="2939797"/>
              <a:ext cx="0" cy="1787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3954780" y="4718304"/>
              <a:ext cx="3374136" cy="9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endCxn id="10" idx="2"/>
            </p:cNvCxnSpPr>
            <p:nvPr/>
          </p:nvCxnSpPr>
          <p:spPr>
            <a:xfrm flipV="1">
              <a:off x="3954780" y="4114800"/>
              <a:ext cx="0" cy="608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/>
            <p:cNvSpPr/>
            <p:nvPr/>
          </p:nvSpPr>
          <p:spPr>
            <a:xfrm>
              <a:off x="2240280" y="2189990"/>
              <a:ext cx="678942" cy="6766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條件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y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5" name="直線單箭頭接點 4"/>
            <p:cNvCxnSpPr/>
            <p:nvPr/>
          </p:nvCxnSpPr>
          <p:spPr>
            <a:xfrm>
              <a:off x="2919222" y="2866645"/>
              <a:ext cx="331470" cy="4800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>
              <a:stCxn id="2" idx="3"/>
              <a:endCxn id="21" idx="1"/>
            </p:cNvCxnSpPr>
            <p:nvPr/>
          </p:nvCxnSpPr>
          <p:spPr>
            <a:xfrm>
              <a:off x="2919222" y="2528318"/>
              <a:ext cx="1995678" cy="1600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544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/>
          <p:cNvGrpSpPr/>
          <p:nvPr/>
        </p:nvGrpSpPr>
        <p:grpSpPr>
          <a:xfrm>
            <a:off x="2313432" y="2167128"/>
            <a:ext cx="4876800" cy="2735580"/>
            <a:chOff x="2313432" y="2167128"/>
            <a:chExt cx="4876800" cy="2735580"/>
          </a:xfrm>
        </p:grpSpPr>
        <p:sp>
          <p:nvSpPr>
            <p:cNvPr id="3" name="矩形 2"/>
            <p:cNvSpPr/>
            <p:nvPr/>
          </p:nvSpPr>
          <p:spPr>
            <a:xfrm>
              <a:off x="231343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06019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80695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53712" y="3070980"/>
              <a:ext cx="39624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15"/>
            <p:cNvCxnSpPr>
              <a:stCxn id="3" idx="3"/>
              <a:endCxn id="22" idx="1"/>
            </p:cNvCxnSpPr>
            <p:nvPr/>
          </p:nvCxnSpPr>
          <p:spPr>
            <a:xfrm>
              <a:off x="27096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>
              <a:off x="345643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>
              <a:off x="420319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5148072" y="2769870"/>
              <a:ext cx="396240" cy="117500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30047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" name="直線單箭頭接點 35"/>
            <p:cNvCxnSpPr/>
            <p:nvPr/>
          </p:nvCxnSpPr>
          <p:spPr>
            <a:xfrm>
              <a:off x="494995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5849112" y="2552700"/>
              <a:ext cx="396240" cy="160934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04723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單箭頭接點 34"/>
            <p:cNvCxnSpPr/>
            <p:nvPr/>
          </p:nvCxnSpPr>
          <p:spPr>
            <a:xfrm>
              <a:off x="569671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6618732" y="2255520"/>
              <a:ext cx="396240" cy="220370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679399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單箭頭接點 36"/>
            <p:cNvCxnSpPr/>
            <p:nvPr/>
          </p:nvCxnSpPr>
          <p:spPr>
            <a:xfrm>
              <a:off x="64434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24" idx="2"/>
            </p:cNvCxnSpPr>
            <p:nvPr/>
          </p:nvCxnSpPr>
          <p:spPr>
            <a:xfrm>
              <a:off x="4005072" y="3856482"/>
              <a:ext cx="0" cy="514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 flipV="1">
              <a:off x="5544312" y="3867150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3258312" y="4091178"/>
              <a:ext cx="0" cy="514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/>
            <p:nvPr/>
          </p:nvCxnSpPr>
          <p:spPr>
            <a:xfrm flipV="1">
              <a:off x="6245352" y="4091178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005072" y="4381500"/>
              <a:ext cx="15392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3258312" y="4605528"/>
              <a:ext cx="2987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511552" y="4381500"/>
              <a:ext cx="0" cy="514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62"/>
            <p:cNvCxnSpPr/>
            <p:nvPr/>
          </p:nvCxnSpPr>
          <p:spPr>
            <a:xfrm flipV="1">
              <a:off x="7014972" y="4370832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511552" y="4895850"/>
              <a:ext cx="4503420" cy="68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608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/>
          <p:cNvGrpSpPr/>
          <p:nvPr/>
        </p:nvGrpSpPr>
        <p:grpSpPr>
          <a:xfrm>
            <a:off x="2313432" y="2167128"/>
            <a:ext cx="4876800" cy="2203704"/>
            <a:chOff x="2313432" y="2167128"/>
            <a:chExt cx="4876800" cy="2203704"/>
          </a:xfrm>
        </p:grpSpPr>
        <p:sp>
          <p:nvSpPr>
            <p:cNvPr id="3" name="矩形 2"/>
            <p:cNvSpPr/>
            <p:nvPr/>
          </p:nvSpPr>
          <p:spPr>
            <a:xfrm>
              <a:off x="231343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06019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80695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53712" y="3070980"/>
              <a:ext cx="39624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15"/>
            <p:cNvCxnSpPr>
              <a:stCxn id="3" idx="3"/>
              <a:endCxn id="22" idx="1"/>
            </p:cNvCxnSpPr>
            <p:nvPr/>
          </p:nvCxnSpPr>
          <p:spPr>
            <a:xfrm>
              <a:off x="27096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>
              <a:off x="345643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>
              <a:off x="420319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530047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" name="直線單箭頭接點 35"/>
            <p:cNvCxnSpPr/>
            <p:nvPr/>
          </p:nvCxnSpPr>
          <p:spPr>
            <a:xfrm>
              <a:off x="494995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604723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單箭頭接點 34"/>
            <p:cNvCxnSpPr/>
            <p:nvPr/>
          </p:nvCxnSpPr>
          <p:spPr>
            <a:xfrm>
              <a:off x="569671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679399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單箭頭接點 36"/>
            <p:cNvCxnSpPr/>
            <p:nvPr/>
          </p:nvCxnSpPr>
          <p:spPr>
            <a:xfrm>
              <a:off x="64434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478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群組 116"/>
          <p:cNvGrpSpPr/>
          <p:nvPr/>
        </p:nvGrpSpPr>
        <p:grpSpPr>
          <a:xfrm>
            <a:off x="1696211" y="2482404"/>
            <a:ext cx="7048865" cy="3209886"/>
            <a:chOff x="1696211" y="2482404"/>
            <a:chExt cx="7048865" cy="3209886"/>
          </a:xfrm>
        </p:grpSpPr>
        <p:sp>
          <p:nvSpPr>
            <p:cNvPr id="19" name="文字方塊 18"/>
            <p:cNvSpPr txBox="1"/>
            <p:nvPr/>
          </p:nvSpPr>
          <p:spPr>
            <a:xfrm>
              <a:off x="2238914" y="422687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圖片</a:t>
              </a:r>
            </a:p>
          </p:txBody>
        </p:sp>
        <p:sp>
          <p:nvSpPr>
            <p:cNvPr id="21" name="向右箭號 20"/>
            <p:cNvSpPr/>
            <p:nvPr/>
          </p:nvSpPr>
          <p:spPr>
            <a:xfrm>
              <a:off x="3487240" y="3127955"/>
              <a:ext cx="536457" cy="43255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187869" y="2491932"/>
              <a:ext cx="1620000" cy="162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向右箭號 86"/>
            <p:cNvSpPr/>
            <p:nvPr/>
          </p:nvSpPr>
          <p:spPr>
            <a:xfrm>
              <a:off x="5972041" y="3127955"/>
              <a:ext cx="536457" cy="43255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670383" y="2507749"/>
              <a:ext cx="1620000" cy="162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直線接點 93"/>
            <p:cNvCxnSpPr>
              <a:stCxn id="88" idx="0"/>
              <a:endCxn id="88" idx="2"/>
            </p:cNvCxnSpPr>
            <p:nvPr/>
          </p:nvCxnSpPr>
          <p:spPr>
            <a:xfrm>
              <a:off x="7480383" y="2507749"/>
              <a:ext cx="0" cy="162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>
              <a:stCxn id="88" idx="1"/>
              <a:endCxn id="88" idx="3"/>
            </p:cNvCxnSpPr>
            <p:nvPr/>
          </p:nvCxnSpPr>
          <p:spPr>
            <a:xfrm>
              <a:off x="6670383" y="3317749"/>
              <a:ext cx="16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字方塊 98"/>
            <p:cNvSpPr txBox="1"/>
            <p:nvPr/>
          </p:nvSpPr>
          <p:spPr>
            <a:xfrm>
              <a:off x="6875552" y="27269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7737204" y="35288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7734540" y="27017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6924540" y="35219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03" name="向右箭號 102"/>
            <p:cNvSpPr/>
            <p:nvPr/>
          </p:nvSpPr>
          <p:spPr>
            <a:xfrm rot="5400000">
              <a:off x="7212154" y="4337127"/>
              <a:ext cx="536457" cy="43255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橢圓 103"/>
            <p:cNvSpPr/>
            <p:nvPr/>
          </p:nvSpPr>
          <p:spPr>
            <a:xfrm>
              <a:off x="6875552" y="4979058"/>
              <a:ext cx="1253464" cy="713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5" name="文字方塊 104"/>
            <p:cNvSpPr txBox="1"/>
            <p:nvPr/>
          </p:nvSpPr>
          <p:spPr>
            <a:xfrm>
              <a:off x="7165493" y="5166397"/>
              <a:ext cx="6735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真</a:t>
              </a:r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/</a:t>
              </a:r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偽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3352621" y="3758417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….</a:t>
              </a:r>
              <a:endParaRPr lang="zh-TW" altLang="en-US" dirty="0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5836402" y="3733072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….</a:t>
              </a:r>
              <a:endParaRPr lang="zh-TW" altLang="en-US" dirty="0"/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8344004" y="3750627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….</a:t>
              </a:r>
              <a:endParaRPr lang="zh-TW" altLang="en-US" dirty="0"/>
            </a:p>
          </p:txBody>
        </p:sp>
        <p:grpSp>
          <p:nvGrpSpPr>
            <p:cNvPr id="114" name="群組 113"/>
            <p:cNvGrpSpPr/>
            <p:nvPr/>
          </p:nvGrpSpPr>
          <p:grpSpPr>
            <a:xfrm>
              <a:off x="1696211" y="2487915"/>
              <a:ext cx="1620000" cy="1641772"/>
              <a:chOff x="1757184" y="521890"/>
              <a:chExt cx="1620000" cy="16417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757184" y="527802"/>
                <a:ext cx="1620000" cy="16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761761" y="521890"/>
                <a:ext cx="805427" cy="81964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761760" y="1342678"/>
                <a:ext cx="805427" cy="81964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2560159" y="529142"/>
                <a:ext cx="805427" cy="81964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2567184" y="1344018"/>
                <a:ext cx="805427" cy="81964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>
              <a:off x="1700784" y="2482404"/>
              <a:ext cx="1620000" cy="1620000"/>
              <a:chOff x="1700784" y="2482404"/>
              <a:chExt cx="1620000" cy="1620000"/>
            </a:xfrm>
          </p:grpSpPr>
          <p:cxnSp>
            <p:nvCxnSpPr>
              <p:cNvPr id="31" name="直線接點 30"/>
              <p:cNvCxnSpPr/>
              <p:nvPr/>
            </p:nvCxnSpPr>
            <p:spPr>
              <a:xfrm>
                <a:off x="1700784" y="2886456"/>
                <a:ext cx="162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/>
              <p:cNvCxnSpPr/>
              <p:nvPr/>
            </p:nvCxnSpPr>
            <p:spPr>
              <a:xfrm>
                <a:off x="1700784" y="3316224"/>
                <a:ext cx="162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>
                <a:off x="1700784" y="3727704"/>
                <a:ext cx="162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/>
              <p:cNvCxnSpPr/>
              <p:nvPr/>
            </p:nvCxnSpPr>
            <p:spPr>
              <a:xfrm>
                <a:off x="2506211" y="2482404"/>
                <a:ext cx="9144" cy="162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/>
              <p:cNvCxnSpPr/>
              <p:nvPr/>
            </p:nvCxnSpPr>
            <p:spPr>
              <a:xfrm>
                <a:off x="2909302" y="2482404"/>
                <a:ext cx="9144" cy="162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/>
              <p:cNvCxnSpPr/>
              <p:nvPr/>
            </p:nvCxnSpPr>
            <p:spPr>
              <a:xfrm>
                <a:off x="2093618" y="2482404"/>
                <a:ext cx="9144" cy="162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281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2383278" y="2305455"/>
            <a:ext cx="4617395" cy="3835940"/>
            <a:chOff x="2383278" y="2305455"/>
            <a:chExt cx="4617395" cy="3835940"/>
          </a:xfrm>
        </p:grpSpPr>
        <p:grpSp>
          <p:nvGrpSpPr>
            <p:cNvPr id="55" name="群組 54"/>
            <p:cNvGrpSpPr/>
            <p:nvPr/>
          </p:nvGrpSpPr>
          <p:grpSpPr>
            <a:xfrm>
              <a:off x="2383278" y="2305455"/>
              <a:ext cx="4617395" cy="2350851"/>
              <a:chOff x="2383278" y="2305455"/>
              <a:chExt cx="4617395" cy="2350851"/>
            </a:xfrm>
          </p:grpSpPr>
          <p:sp>
            <p:nvSpPr>
              <p:cNvPr id="3" name="圓角矩形 2"/>
              <p:cNvSpPr/>
              <p:nvPr/>
            </p:nvSpPr>
            <p:spPr>
              <a:xfrm>
                <a:off x="2383278" y="2305455"/>
                <a:ext cx="1585608" cy="8657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資料蒐集</a:t>
                </a:r>
                <a:endParaRPr lang="zh-TW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34" name="圓角矩形 33"/>
              <p:cNvSpPr/>
              <p:nvPr/>
            </p:nvSpPr>
            <p:spPr>
              <a:xfrm>
                <a:off x="5415065" y="2305455"/>
                <a:ext cx="1585608" cy="8657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語義分割</a:t>
                </a:r>
                <a:endParaRPr lang="zh-TW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35" name="圓角矩形 34"/>
              <p:cNvSpPr/>
              <p:nvPr/>
            </p:nvSpPr>
            <p:spPr>
              <a:xfrm>
                <a:off x="2383278" y="3790544"/>
                <a:ext cx="1585608" cy="8657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圖像</a:t>
                </a:r>
                <a:r>
                  <a:rPr lang="zh-TW" alt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轉換</a:t>
                </a:r>
                <a:endParaRPr lang="en-US" altLang="zh-TW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algn="ctr"/>
                <a:r>
                  <a:rPr lang="en-US" altLang="zh-TW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(Pix2pix)</a:t>
                </a:r>
                <a:endParaRPr lang="zh-TW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36" name="圓角矩形 35"/>
              <p:cNvSpPr/>
              <p:nvPr/>
            </p:nvSpPr>
            <p:spPr>
              <a:xfrm>
                <a:off x="5415065" y="3790544"/>
                <a:ext cx="1585608" cy="8657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影像濾波層</a:t>
                </a:r>
                <a:endParaRPr lang="zh-TW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5" name="直線單箭頭接點 4"/>
              <p:cNvCxnSpPr>
                <a:stCxn id="3" idx="2"/>
                <a:endCxn id="35" idx="0"/>
              </p:cNvCxnSpPr>
              <p:nvPr/>
            </p:nvCxnSpPr>
            <p:spPr>
              <a:xfrm>
                <a:off x="3176082" y="3171217"/>
                <a:ext cx="0" cy="6193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單箭頭接點 7"/>
              <p:cNvCxnSpPr>
                <a:stCxn id="3" idx="3"/>
                <a:endCxn id="34" idx="1"/>
              </p:cNvCxnSpPr>
              <p:nvPr/>
            </p:nvCxnSpPr>
            <p:spPr>
              <a:xfrm>
                <a:off x="3968886" y="2738336"/>
                <a:ext cx="14461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單箭頭接點 10"/>
              <p:cNvCxnSpPr>
                <a:stCxn id="36" idx="1"/>
                <a:endCxn id="35" idx="3"/>
              </p:cNvCxnSpPr>
              <p:nvPr/>
            </p:nvCxnSpPr>
            <p:spPr>
              <a:xfrm flipH="1">
                <a:off x="3968886" y="4223425"/>
                <a:ext cx="14461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>
                <a:stCxn id="34" idx="2"/>
              </p:cNvCxnSpPr>
              <p:nvPr/>
            </p:nvCxnSpPr>
            <p:spPr>
              <a:xfrm>
                <a:off x="6207869" y="3171217"/>
                <a:ext cx="0" cy="3096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>
              <a:xfrm flipH="1">
                <a:off x="3511687" y="3480880"/>
                <a:ext cx="269618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單箭頭接點 51"/>
              <p:cNvCxnSpPr/>
              <p:nvPr/>
            </p:nvCxnSpPr>
            <p:spPr>
              <a:xfrm flipH="1">
                <a:off x="3511686" y="3480880"/>
                <a:ext cx="1" cy="3096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直線單箭頭接點 12"/>
            <p:cNvCxnSpPr/>
            <p:nvPr/>
          </p:nvCxnSpPr>
          <p:spPr>
            <a:xfrm>
              <a:off x="3176082" y="4656306"/>
              <a:ext cx="0" cy="6193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圓角矩形 13"/>
            <p:cNvSpPr/>
            <p:nvPr/>
          </p:nvSpPr>
          <p:spPr>
            <a:xfrm>
              <a:off x="2383278" y="5275633"/>
              <a:ext cx="1585608" cy="8657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模型評估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15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4631825" y="1533565"/>
            <a:ext cx="4675660" cy="3600000"/>
            <a:chOff x="5847782" y="3031625"/>
            <a:chExt cx="4675660" cy="3600000"/>
          </a:xfrm>
        </p:grpSpPr>
        <p:pic>
          <p:nvPicPr>
            <p:cNvPr id="7" name="圖片 6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7782" y="3031625"/>
              <a:ext cx="2376000" cy="360000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8270" y="3031625"/>
              <a:ext cx="2375172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1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034384" y="1384813"/>
            <a:ext cx="4601508" cy="3600000"/>
            <a:chOff x="4034384" y="1384813"/>
            <a:chExt cx="4601508" cy="360000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9904" y="1384813"/>
              <a:ext cx="2345988" cy="3600000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384" y="1384813"/>
              <a:ext cx="2347200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5524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95</Words>
  <Application>Microsoft Office PowerPoint</Application>
  <PresentationFormat>寬螢幕</PresentationFormat>
  <Paragraphs>43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以生成對抗網路為基礎將室內設計三維模型轉換之研究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以生成對抗網路為基礎將室內設計三維模型轉換之研究</dc:title>
  <dc:creator>Microsoft 帳戶</dc:creator>
  <cp:lastModifiedBy>Microsoft 帳戶</cp:lastModifiedBy>
  <cp:revision>29</cp:revision>
  <dcterms:created xsi:type="dcterms:W3CDTF">2021-12-23T09:13:44Z</dcterms:created>
  <dcterms:modified xsi:type="dcterms:W3CDTF">2022-01-05T08:39:30Z</dcterms:modified>
</cp:coreProperties>
</file>