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96211" y="2482404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/>
          <p:cNvGrpSpPr/>
          <p:nvPr/>
        </p:nvGrpSpPr>
        <p:grpSpPr>
          <a:xfrm>
            <a:off x="2383278" y="2305455"/>
            <a:ext cx="4617395" cy="2350851"/>
            <a:chOff x="2383278" y="2305455"/>
            <a:chExt cx="4617395" cy="2350851"/>
          </a:xfrm>
        </p:grpSpPr>
        <p:sp>
          <p:nvSpPr>
            <p:cNvPr id="3" name="圓角矩形 2"/>
            <p:cNvSpPr/>
            <p:nvPr/>
          </p:nvSpPr>
          <p:spPr>
            <a:xfrm>
              <a:off x="2383278" y="2305455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資料蒐集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5415065" y="2305455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語義分割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2383278" y="3790544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圖像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轉換</a:t>
              </a:r>
              <a:endPara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(Pix2pix)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5415065" y="3790544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影像濾波層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>
              <a:stCxn id="3" idx="2"/>
              <a:endCxn id="35" idx="0"/>
            </p:cNvCxnSpPr>
            <p:nvPr/>
          </p:nvCxnSpPr>
          <p:spPr>
            <a:xfrm>
              <a:off x="3176082" y="3171217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3" idx="3"/>
              <a:endCxn id="34" idx="1"/>
            </p:cNvCxnSpPr>
            <p:nvPr/>
          </p:nvCxnSpPr>
          <p:spPr>
            <a:xfrm>
              <a:off x="3968886" y="2738336"/>
              <a:ext cx="1446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36" idx="1"/>
              <a:endCxn id="35" idx="3"/>
            </p:cNvCxnSpPr>
            <p:nvPr/>
          </p:nvCxnSpPr>
          <p:spPr>
            <a:xfrm flipH="1">
              <a:off x="3968886" y="4223425"/>
              <a:ext cx="1446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34" idx="2"/>
            </p:cNvCxnSpPr>
            <p:nvPr/>
          </p:nvCxnSpPr>
          <p:spPr>
            <a:xfrm>
              <a:off x="6207869" y="3171217"/>
              <a:ext cx="0" cy="3096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>
              <a:off x="3511687" y="3480880"/>
              <a:ext cx="26961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H="1">
              <a:off x="3511686" y="3480880"/>
              <a:ext cx="1" cy="3096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79</Words>
  <Application>Microsoft Office PowerPoint</Application>
  <PresentationFormat>寬螢幕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19</cp:revision>
  <dcterms:created xsi:type="dcterms:W3CDTF">2021-12-23T09:13:44Z</dcterms:created>
  <dcterms:modified xsi:type="dcterms:W3CDTF">2021-12-24T11:36:59Z</dcterms:modified>
</cp:coreProperties>
</file>