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2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8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7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0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8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5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2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14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7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6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2408-7F67-4C9F-8696-AB88FCF8D34B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3DDE0-BDAB-4581-973A-64C20441B9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7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以生成對抗網路為基礎將室內設計三維模型轉換之研究</a:t>
            </a:r>
            <a:br>
              <a:rPr lang="zh-TW" altLang="zh-TW" sz="2400" dirty="0"/>
            </a:br>
            <a:r>
              <a:rPr lang="en-US" altLang="zh-TW" sz="2400" dirty="0"/>
              <a:t>Research on Converting 3D Model of Interior Design Based on GAN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研究生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李承諺</a:t>
            </a:r>
            <a:endParaRPr lang="en-US" altLang="zh-TW" dirty="0" smtClean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廖秀莉</a:t>
            </a:r>
          </a:p>
        </p:txBody>
      </p:sp>
    </p:spTree>
    <p:extLst>
      <p:ext uri="{BB962C8B-B14F-4D97-AF65-F5344CB8AC3E}">
        <p14:creationId xmlns:p14="http://schemas.microsoft.com/office/powerpoint/2010/main" val="270008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以生成對抗網路為基礎將室內設計三維模型轉換之研究 Research on Converting 3D Model of Interior Design Based on GAN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以生成對抗網路為基礎將室內設計三維模型轉換之研究 Research on Converting 3D Model of Interior Design Based on GAN </dc:title>
  <dc:creator>Microsoft 帳戶</dc:creator>
  <cp:lastModifiedBy>Microsoft 帳戶</cp:lastModifiedBy>
  <cp:revision>2</cp:revision>
  <dcterms:created xsi:type="dcterms:W3CDTF">2021-12-23T20:00:10Z</dcterms:created>
  <dcterms:modified xsi:type="dcterms:W3CDTF">2021-12-23T20:00:43Z</dcterms:modified>
</cp:coreProperties>
</file>