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96211" y="2482404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3278" y="2305455"/>
            <a:ext cx="4617395" cy="3835940"/>
            <a:chOff x="2383278" y="2305455"/>
            <a:chExt cx="4617395" cy="3835940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語義分割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影像濾波層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36" idx="1"/>
                <a:endCxn id="35" idx="3"/>
              </p:cNvCxnSpPr>
              <p:nvPr/>
            </p:nvCxnSpPr>
            <p:spPr>
              <a:xfrm flipH="1">
                <a:off x="3968886" y="4223425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4" idx="2"/>
              </p:cNvCxnSpPr>
              <p:nvPr/>
            </p:nvCxnSpPr>
            <p:spPr>
              <a:xfrm>
                <a:off x="6207869" y="3171217"/>
                <a:ext cx="0" cy="309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H="1">
                <a:off x="3511687" y="3480880"/>
                <a:ext cx="26961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/>
              <p:nvPr/>
            </p:nvCxnSpPr>
            <p:spPr>
              <a:xfrm flipH="1">
                <a:off x="3511686" y="3480880"/>
                <a:ext cx="1" cy="309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/>
            <p:cNvCxnSpPr/>
            <p:nvPr/>
          </p:nvCxnSpPr>
          <p:spPr>
            <a:xfrm>
              <a:off x="3176082" y="4656306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2383278" y="5275633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81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22</cp:revision>
  <dcterms:created xsi:type="dcterms:W3CDTF">2021-12-23T09:13:44Z</dcterms:created>
  <dcterms:modified xsi:type="dcterms:W3CDTF">2021-12-29T09:14:17Z</dcterms:modified>
</cp:coreProperties>
</file>