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9" r:id="rId3"/>
    <p:sldId id="284" r:id="rId4"/>
    <p:sldId id="290" r:id="rId5"/>
    <p:sldId id="291" r:id="rId6"/>
    <p:sldId id="296" r:id="rId7"/>
    <p:sldId id="295" r:id="rId8"/>
    <p:sldId id="301" r:id="rId9"/>
    <p:sldId id="304" r:id="rId10"/>
    <p:sldId id="303" r:id="rId11"/>
    <p:sldId id="285" r:id="rId12"/>
    <p:sldId id="406"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4" r:id="rId40"/>
    <p:sldId id="356" r:id="rId41"/>
    <p:sldId id="398" r:id="rId42"/>
    <p:sldId id="399" r:id="rId43"/>
    <p:sldId id="400" r:id="rId44"/>
    <p:sldId id="401" r:id="rId45"/>
    <p:sldId id="402" r:id="rId46"/>
    <p:sldId id="403" r:id="rId47"/>
    <p:sldId id="288" r:id="rId4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成長過程都扮演著重要的腳色，因此室內設計在現今的社會上已成了無法缺少的一塊產業。裝潢前都有通過室內設計來設計出滿足各種層面需求的家，而家的安定，對每個人的生活或是</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可以看到右邊那張圖是用人工智慧生成出來的假照片，可以看到 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像，而這是用生成對抗網路這項技術來完成得，</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2021/12/29</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169551"/>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施旻岳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smtClean="0">
                <a:latin typeface="+mn-ea"/>
              </a:rPr>
              <a:t>提到語義</a:t>
            </a:r>
            <a:r>
              <a:rPr lang="zh-TW" altLang="en-US" dirty="0">
                <a:latin typeface="+mn-ea"/>
              </a:rPr>
              <a:t>分割的做法就是對影像中的每格像素進行分類，歸類每格像素的種類，從而進行區域劃分。語義分割需要分類每格像素的類別，進行精確的分割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98488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smtClean="0">
                <a:latin typeface="+mn-ea"/>
              </a:rPr>
              <a:t>Long</a:t>
            </a:r>
            <a:r>
              <a:rPr lang="en-US" altLang="zh-TW" dirty="0">
                <a:latin typeface="+mn-ea"/>
              </a:rPr>
              <a:t>, J</a:t>
            </a:r>
            <a:r>
              <a:rPr lang="en-US" altLang="zh-TW" sz="1600" dirty="0">
                <a:latin typeface="+mn-ea"/>
                <a:cs typeface="Times New Roman" panose="02020603050405020304" pitchFamily="18" charset="0"/>
              </a:rPr>
              <a:t>(2015</a:t>
            </a:r>
            <a:r>
              <a:rPr lang="en-US" altLang="zh-TW" sz="1600" dirty="0" smtClean="0">
                <a:latin typeface="+mn-ea"/>
                <a:cs typeface="Times New Roman" panose="02020603050405020304" pitchFamily="18" charset="0"/>
              </a:rPr>
              <a:t>)</a:t>
            </a:r>
            <a:r>
              <a:rPr lang="zh-TW" altLang="en-US" sz="1600" dirty="0" smtClean="0">
                <a:latin typeface="+mn-ea"/>
                <a:cs typeface="Times New Roman" panose="02020603050405020304" pitchFamily="18" charset="0"/>
              </a:rPr>
              <a:t>所</a:t>
            </a:r>
            <a:r>
              <a:rPr lang="zh-TW" altLang="en-US" sz="1600" dirty="0" smtClean="0">
                <a:latin typeface="+mn-ea"/>
              </a:rPr>
              <a:t>提出，主要思想為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使用反卷積的操作，對縮小的圖片進行上採樣</a:t>
            </a:r>
            <a:r>
              <a:rPr lang="en-US" altLang="zh-TW" dirty="0">
                <a:latin typeface="+mn-ea"/>
              </a:rPr>
              <a:t>(</a:t>
            </a:r>
            <a:r>
              <a:rPr lang="en-US" altLang="zh-TW" dirty="0" err="1">
                <a:latin typeface="+mn-ea"/>
              </a:rPr>
              <a:t>upsampling</a:t>
            </a:r>
            <a:r>
              <a:rPr lang="en-US" altLang="zh-TW" dirty="0">
                <a:latin typeface="+mn-ea"/>
              </a:rPr>
              <a:t>)</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 xmlns:a16="http://schemas.microsoft.com/office/drawing/2014/main" val="1313235057"/>
                    </a:ext>
                  </a:extLst>
                </a:gridCol>
                <a:gridCol w="2365537">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 xmlns:a16="http://schemas.microsoft.com/office/drawing/2014/main"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954107"/>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738664"/>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影像濾波器為一種能將影像保持平滑或是銳化的濾波器。</a:t>
            </a:r>
            <a:endParaRPr lang="en-US" altLang="zh-TW" dirty="0">
              <a:latin typeface="+mn-ea"/>
            </a:endParaRPr>
          </a:p>
          <a:p>
            <a:pPr marL="285750" lvl="0" indent="-285750" defTabSz="914400">
              <a:buClr>
                <a:srgbClr val="000000"/>
              </a:buClr>
              <a:buFont typeface="Wingdings" panose="05000000000000000000" pitchFamily="2" charset="2"/>
              <a:buChar char="Ø"/>
              <a:defRPr/>
            </a:pPr>
            <a:r>
              <a:rPr lang="zh-TW" altLang="en-US" dirty="0">
                <a:latin typeface="+mn-ea"/>
              </a:rPr>
              <a:t>引導影像濾波器即為一個需要引導圖的濾波器，引導濾波器的運作方式為通過一張引導圖對初始影像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 xmlns:a16="http://schemas.microsoft.com/office/drawing/2014/main" val="1313235057"/>
                    </a:ext>
                  </a:extLst>
                </a:gridCol>
                <a:gridCol w="2508718">
                  <a:extLst>
                    <a:ext uri="{9D8B030D-6E8A-4147-A177-3AD203B41FA5}">
                      <a16:colId xmlns="" xmlns:a16="http://schemas.microsoft.com/office/drawing/2014/main" val="3498442498"/>
                    </a:ext>
                  </a:extLst>
                </a:gridCol>
                <a:gridCol w="3597777">
                  <a:extLst>
                    <a:ext uri="{9D8B030D-6E8A-4147-A177-3AD203B41FA5}">
                      <a16:colId xmlns="" xmlns:a16="http://schemas.microsoft.com/office/drawing/2014/main"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zh-TW" sz="1600" dirty="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636699"/>
            <a:ext cx="7162740" cy="984885"/>
          </a:xfrm>
          <a:prstGeom prst="rect">
            <a:avLst/>
          </a:prstGeom>
          <a:noFill/>
          <a:ln w="9525">
            <a:noFill/>
            <a:miter/>
          </a:ln>
        </p:spPr>
        <p:txBody>
          <a:bodyPr wrap="square" lIns="0" tIns="0" rIns="0" bIns="0">
            <a:spAutoFit/>
          </a:bodyPr>
          <a:lstStyle/>
          <a:p>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a:latin typeface="+mn-ea"/>
              </a:rPr>
              <a:t>表現</a:t>
            </a:r>
          </a:p>
          <a:p>
            <a:endParaRPr lang="en-US" altLang="zh-TW" sz="1600" dirty="0" smtClean="0">
              <a:latin typeface="微軟正黑體" panose="020B0604030504040204" pitchFamily="34" charset="-120"/>
              <a:ea typeface="微軟正黑體" panose="020B0604030504040204" pitchFamily="34" charset="-120"/>
            </a:endParaRPr>
          </a:p>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3529</TotalTime>
  <Words>6713</Words>
  <Application>Microsoft Office PowerPoint</Application>
  <PresentationFormat>如螢幕大小 (16:9)</PresentationFormat>
  <Paragraphs>360</Paragraphs>
  <Slides>47</Slides>
  <Notes>47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47</vt:i4>
      </vt:variant>
    </vt:vector>
  </HeadingPairs>
  <TitlesOfParts>
    <vt:vector size="58"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639</cp:revision>
  <dcterms:created xsi:type="dcterms:W3CDTF">2016-05-20T12:59:00Z</dcterms:created>
  <dcterms:modified xsi:type="dcterms:W3CDTF">2021-12-29T08:44:00Z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