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接點 6"/>
          <p:cNvSpPr/>
          <p:nvPr/>
        </p:nvSpPr>
        <p:spPr>
          <a:xfrm>
            <a:off x="1666883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0085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0161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7" idx="4"/>
          </p:cNvCxnSpPr>
          <p:nvPr/>
        </p:nvCxnSpPr>
        <p:spPr>
          <a:xfrm flipH="1" flipV="1">
            <a:off x="2431915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6508015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24" idx="4"/>
          </p:cNvCxnSpPr>
          <p:nvPr/>
        </p:nvCxnSpPr>
        <p:spPr>
          <a:xfrm flipH="1" flipV="1">
            <a:off x="7273047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0"/>
          </p:cNvCxnSpPr>
          <p:nvPr/>
        </p:nvCxnSpPr>
        <p:spPr>
          <a:xfrm flipV="1">
            <a:off x="3083668" y="2889115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2196" y="2889115"/>
            <a:ext cx="34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23240" y="2889115"/>
            <a:ext cx="9516" cy="51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6585626" y="4416358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92196" y="4922193"/>
            <a:ext cx="3493430" cy="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8" idx="2"/>
          </p:cNvCxnSpPr>
          <p:nvPr/>
        </p:nvCxnSpPr>
        <p:spPr>
          <a:xfrm flipV="1">
            <a:off x="3083668" y="4406629"/>
            <a:ext cx="0" cy="51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70054" y="927112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672658" y="2863953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107005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78108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86285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07005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57388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55662" y="439048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78108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62858" y="181297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3245761"/>
            <a:ext cx="5040000" cy="2835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499897"/>
            <a:ext cx="5040000" cy="27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680958" y="2195727"/>
            <a:ext cx="4617395" cy="2350851"/>
            <a:chOff x="2383278" y="2305455"/>
            <a:chExt cx="4617395" cy="2350851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風格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(CycleGAN)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模型評估</a:t>
                </a: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/>
            <p:cNvCxnSpPr/>
            <p:nvPr/>
          </p:nvCxnSpPr>
          <p:spPr>
            <a:xfrm>
              <a:off x="3968886" y="4253192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6227130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7543800" y="31154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資料前處理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風格轉換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50014" y="627530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52618" y="258691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5001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46104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54281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750014" y="36805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25384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461044" y="368321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67010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r>
              <a:rPr lang="zh-TW" altLang="en-US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59814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52618" y="5625436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253848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461044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559814" y="1535934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160</Words>
  <Application>Microsoft Office PowerPoint</Application>
  <PresentationFormat>寬螢幕</PresentationFormat>
  <Paragraphs>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45</cp:revision>
  <dcterms:created xsi:type="dcterms:W3CDTF">2021-12-23T09:13:44Z</dcterms:created>
  <dcterms:modified xsi:type="dcterms:W3CDTF">2022-06-27T10:16:21Z</dcterms:modified>
</cp:coreProperties>
</file>