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688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24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>
            <a:endCxn id="4" idx="0"/>
          </p:cNvCxnSpPr>
          <p:nvPr/>
        </p:nvCxnSpPr>
        <p:spPr>
          <a:xfrm>
            <a:off x="3090672" y="2093976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0672" y="2093976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5" idx="0"/>
          </p:cNvCxnSpPr>
          <p:nvPr/>
        </p:nvCxnSpPr>
        <p:spPr>
          <a:xfrm>
            <a:off x="6617208" y="2093976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17208" y="3822192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90672" y="4504944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087624" y="38221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04288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634490" y="384048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596634" y="347472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266432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3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接點 6"/>
          <p:cNvSpPr/>
          <p:nvPr/>
        </p:nvSpPr>
        <p:spPr>
          <a:xfrm>
            <a:off x="1666883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0085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90161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7" idx="4"/>
          </p:cNvCxnSpPr>
          <p:nvPr/>
        </p:nvCxnSpPr>
        <p:spPr>
          <a:xfrm flipH="1" flipV="1">
            <a:off x="2431915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/>
          <p:cNvSpPr/>
          <p:nvPr/>
        </p:nvSpPr>
        <p:spPr>
          <a:xfrm>
            <a:off x="6508015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>
            <a:endCxn id="24" idx="4"/>
          </p:cNvCxnSpPr>
          <p:nvPr/>
        </p:nvCxnSpPr>
        <p:spPr>
          <a:xfrm flipH="1" flipV="1">
            <a:off x="7273047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0"/>
          </p:cNvCxnSpPr>
          <p:nvPr/>
        </p:nvCxnSpPr>
        <p:spPr>
          <a:xfrm flipV="1">
            <a:off x="3083668" y="2889115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092196" y="2889115"/>
            <a:ext cx="34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23240" y="2889115"/>
            <a:ext cx="9516" cy="51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6585626" y="4416358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092196" y="4922193"/>
            <a:ext cx="3493430" cy="9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8" idx="2"/>
          </p:cNvCxnSpPr>
          <p:nvPr/>
        </p:nvCxnSpPr>
        <p:spPr>
          <a:xfrm flipV="1">
            <a:off x="3083668" y="4406629"/>
            <a:ext cx="0" cy="51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/>
          <p:cNvGrpSpPr/>
          <p:nvPr/>
        </p:nvGrpSpPr>
        <p:grpSpPr>
          <a:xfrm>
            <a:off x="2383278" y="2305455"/>
            <a:ext cx="4617395" cy="2350851"/>
            <a:chOff x="2383278" y="2305455"/>
            <a:chExt cx="4617395" cy="2350851"/>
          </a:xfrm>
        </p:grpSpPr>
        <p:sp>
          <p:nvSpPr>
            <p:cNvPr id="3" name="圓角矩形 2"/>
            <p:cNvSpPr/>
            <p:nvPr/>
          </p:nvSpPr>
          <p:spPr>
            <a:xfrm>
              <a:off x="2383278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資料蒐集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415065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風格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(CycleGAN)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383278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圖像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(Pix2pix)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415065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模型評估</a:t>
              </a:r>
            </a:p>
          </p:txBody>
        </p:sp>
        <p:cxnSp>
          <p:nvCxnSpPr>
            <p:cNvPr id="5" name="直線單箭頭接點 4"/>
            <p:cNvCxnSpPr>
              <a:stCxn id="3" idx="2"/>
              <a:endCxn id="35" idx="0"/>
            </p:cNvCxnSpPr>
            <p:nvPr/>
          </p:nvCxnSpPr>
          <p:spPr>
            <a:xfrm>
              <a:off x="3176082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3" idx="3"/>
              <a:endCxn id="34" idx="1"/>
            </p:cNvCxnSpPr>
            <p:nvPr/>
          </p:nvCxnSpPr>
          <p:spPr>
            <a:xfrm>
              <a:off x="3968886" y="2738336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單箭頭接點 23"/>
          <p:cNvCxnSpPr/>
          <p:nvPr/>
        </p:nvCxnSpPr>
        <p:spPr>
          <a:xfrm>
            <a:off x="3968886" y="4253192"/>
            <a:ext cx="1446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227130" y="3171217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115</Words>
  <Application>Microsoft Office PowerPoint</Application>
  <PresentationFormat>寬螢幕</PresentationFormat>
  <Paragraphs>51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37</cp:revision>
  <dcterms:created xsi:type="dcterms:W3CDTF">2021-12-23T09:13:44Z</dcterms:created>
  <dcterms:modified xsi:type="dcterms:W3CDTF">2022-05-18T07:45:06Z</dcterms:modified>
</cp:coreProperties>
</file>