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7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7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F574-9317-4403-A25B-38C86415A09B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D21B-15FF-460E-9FF0-A63548BA5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以生成對抗網路為基礎將室內設計三維模型轉換之研究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廖秀莉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1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450592" y="1614456"/>
            <a:ext cx="6406066" cy="2988848"/>
            <a:chOff x="2450592" y="1614456"/>
            <a:chExt cx="6406066" cy="2988848"/>
          </a:xfrm>
        </p:grpSpPr>
        <p:sp>
          <p:nvSpPr>
            <p:cNvPr id="5" name="橢圓 4"/>
            <p:cNvSpPr/>
            <p:nvPr/>
          </p:nvSpPr>
          <p:spPr>
            <a:xfrm>
              <a:off x="2450592" y="2514600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79553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79553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79553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79553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9553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636484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636484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636484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449952" y="2768481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63420" y="2190528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263420" y="2766600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263420" y="3342672"/>
              <a:ext cx="332522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076888" y="16144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076888" y="21905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076888" y="27666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076888" y="33426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076888" y="391874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/>
            <p:cNvCxnSpPr>
              <a:stCxn id="6" idx="6"/>
              <a:endCxn id="19" idx="2"/>
            </p:cNvCxnSpPr>
            <p:nvPr/>
          </p:nvCxnSpPr>
          <p:spPr>
            <a:xfrm>
              <a:off x="4155538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7" idx="6"/>
              <a:endCxn id="19" idx="2"/>
            </p:cNvCxnSpPr>
            <p:nvPr/>
          </p:nvCxnSpPr>
          <p:spPr>
            <a:xfrm>
              <a:off x="4155538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6"/>
              <a:endCxn id="19" idx="2"/>
            </p:cNvCxnSpPr>
            <p:nvPr/>
          </p:nvCxnSpPr>
          <p:spPr>
            <a:xfrm flipV="1"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6"/>
              <a:endCxn id="19" idx="2"/>
            </p:cNvCxnSpPr>
            <p:nvPr/>
          </p:nvCxnSpPr>
          <p:spPr>
            <a:xfrm flipV="1">
              <a:off x="4155538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11" idx="6"/>
              <a:endCxn id="19" idx="2"/>
            </p:cNvCxnSpPr>
            <p:nvPr/>
          </p:nvCxnSpPr>
          <p:spPr>
            <a:xfrm flipV="1">
              <a:off x="4155538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20" idx="2"/>
            </p:cNvCxnSpPr>
            <p:nvPr/>
          </p:nvCxnSpPr>
          <p:spPr>
            <a:xfrm>
              <a:off x="4155538" y="1794456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21" idx="2"/>
            </p:cNvCxnSpPr>
            <p:nvPr/>
          </p:nvCxnSpPr>
          <p:spPr>
            <a:xfrm>
              <a:off x="4155538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7" idx="6"/>
              <a:endCxn id="20" idx="2"/>
            </p:cNvCxnSpPr>
            <p:nvPr/>
          </p:nvCxnSpPr>
          <p:spPr>
            <a:xfrm>
              <a:off x="4155538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7" idx="6"/>
            </p:cNvCxnSpPr>
            <p:nvPr/>
          </p:nvCxnSpPr>
          <p:spPr>
            <a:xfrm>
              <a:off x="4155538" y="2370528"/>
              <a:ext cx="480946" cy="1151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9" idx="6"/>
              <a:endCxn id="20" idx="2"/>
            </p:cNvCxnSpPr>
            <p:nvPr/>
          </p:nvCxnSpPr>
          <p:spPr>
            <a:xfrm flipV="1">
              <a:off x="4155538" y="2946600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9" idx="6"/>
              <a:endCxn id="21" idx="2"/>
            </p:cNvCxnSpPr>
            <p:nvPr/>
          </p:nvCxnSpPr>
          <p:spPr>
            <a:xfrm>
              <a:off x="4155538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" idx="6"/>
              <a:endCxn id="20" idx="2"/>
            </p:cNvCxnSpPr>
            <p:nvPr/>
          </p:nvCxnSpPr>
          <p:spPr>
            <a:xfrm flipV="1">
              <a:off x="4155538" y="2946600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11" idx="6"/>
            </p:cNvCxnSpPr>
            <p:nvPr/>
          </p:nvCxnSpPr>
          <p:spPr>
            <a:xfrm flipV="1">
              <a:off x="4155538" y="3522180"/>
              <a:ext cx="453468" cy="576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19" idx="6"/>
              <a:endCxn id="22" idx="2"/>
            </p:cNvCxnSpPr>
            <p:nvPr/>
          </p:nvCxnSpPr>
          <p:spPr>
            <a:xfrm>
              <a:off x="4969006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0" idx="6"/>
              <a:endCxn id="22" idx="2"/>
            </p:cNvCxnSpPr>
            <p:nvPr/>
          </p:nvCxnSpPr>
          <p:spPr>
            <a:xfrm>
              <a:off x="4969006" y="2946600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21" idx="6"/>
              <a:endCxn id="22" idx="2"/>
            </p:cNvCxnSpPr>
            <p:nvPr/>
          </p:nvCxnSpPr>
          <p:spPr>
            <a:xfrm flipV="1">
              <a:off x="4969006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5782474" y="2946354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2" idx="6"/>
              <a:endCxn id="25" idx="2"/>
            </p:cNvCxnSpPr>
            <p:nvPr/>
          </p:nvCxnSpPr>
          <p:spPr>
            <a:xfrm>
              <a:off x="5782474" y="2948481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22" idx="6"/>
              <a:endCxn id="23" idx="2"/>
            </p:cNvCxnSpPr>
            <p:nvPr/>
          </p:nvCxnSpPr>
          <p:spPr>
            <a:xfrm flipV="1">
              <a:off x="5782474" y="2370528"/>
              <a:ext cx="480946" cy="577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6595942" y="2958484"/>
              <a:ext cx="480946" cy="574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24" idx="6"/>
            </p:cNvCxnSpPr>
            <p:nvPr/>
          </p:nvCxnSpPr>
          <p:spPr>
            <a:xfrm>
              <a:off x="6595942" y="2946600"/>
              <a:ext cx="480946" cy="113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6595942" y="2971216"/>
              <a:ext cx="480946" cy="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24" idx="6"/>
            </p:cNvCxnSpPr>
            <p:nvPr/>
          </p:nvCxnSpPr>
          <p:spPr>
            <a:xfrm flipV="1">
              <a:off x="6595942" y="2373867"/>
              <a:ext cx="503174" cy="572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24" idx="6"/>
            </p:cNvCxnSpPr>
            <p:nvPr/>
          </p:nvCxnSpPr>
          <p:spPr>
            <a:xfrm flipV="1">
              <a:off x="6595942" y="1825284"/>
              <a:ext cx="480946" cy="1121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endCxn id="26" idx="2"/>
            </p:cNvCxnSpPr>
            <p:nvPr/>
          </p:nvCxnSpPr>
          <p:spPr>
            <a:xfrm flipV="1">
              <a:off x="6595942" y="1794456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23" idx="6"/>
              <a:endCxn id="27" idx="2"/>
            </p:cNvCxnSpPr>
            <p:nvPr/>
          </p:nvCxnSpPr>
          <p:spPr>
            <a:xfrm>
              <a:off x="6595942" y="2370528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23" idx="6"/>
              <a:endCxn id="28" idx="2"/>
            </p:cNvCxnSpPr>
            <p:nvPr/>
          </p:nvCxnSpPr>
          <p:spPr>
            <a:xfrm>
              <a:off x="6595942" y="2370528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23" idx="6"/>
              <a:endCxn id="29" idx="2"/>
            </p:cNvCxnSpPr>
            <p:nvPr/>
          </p:nvCxnSpPr>
          <p:spPr>
            <a:xfrm>
              <a:off x="6595942" y="2370528"/>
              <a:ext cx="480946" cy="1152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23" idx="6"/>
              <a:endCxn id="30" idx="2"/>
            </p:cNvCxnSpPr>
            <p:nvPr/>
          </p:nvCxnSpPr>
          <p:spPr>
            <a:xfrm>
              <a:off x="6595942" y="2370528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25" idx="6"/>
              <a:endCxn id="30" idx="2"/>
            </p:cNvCxnSpPr>
            <p:nvPr/>
          </p:nvCxnSpPr>
          <p:spPr>
            <a:xfrm>
              <a:off x="6595942" y="3522672"/>
              <a:ext cx="480946" cy="57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25" idx="6"/>
              <a:endCxn id="29" idx="2"/>
            </p:cNvCxnSpPr>
            <p:nvPr/>
          </p:nvCxnSpPr>
          <p:spPr>
            <a:xfrm>
              <a:off x="6595942" y="3522672"/>
              <a:ext cx="4809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28" idx="2"/>
            </p:cNvCxnSpPr>
            <p:nvPr/>
          </p:nvCxnSpPr>
          <p:spPr>
            <a:xfrm flipV="1">
              <a:off x="6595942" y="2946600"/>
              <a:ext cx="480946" cy="5653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endCxn id="27" idx="2"/>
            </p:cNvCxnSpPr>
            <p:nvPr/>
          </p:nvCxnSpPr>
          <p:spPr>
            <a:xfrm flipV="1">
              <a:off x="6595942" y="2370528"/>
              <a:ext cx="480946" cy="111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25" idx="6"/>
              <a:endCxn id="26" idx="2"/>
            </p:cNvCxnSpPr>
            <p:nvPr/>
          </p:nvCxnSpPr>
          <p:spPr>
            <a:xfrm flipV="1">
              <a:off x="6595942" y="1794456"/>
              <a:ext cx="480946" cy="1728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3990682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編碼器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436306" y="426475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解碼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器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0" name="向右箭號 129"/>
            <p:cNvSpPr/>
            <p:nvPr/>
          </p:nvSpPr>
          <p:spPr>
            <a:xfrm>
              <a:off x="3399422" y="2871563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右箭號 130"/>
            <p:cNvSpPr/>
            <p:nvPr/>
          </p:nvSpPr>
          <p:spPr>
            <a:xfrm>
              <a:off x="7557834" y="2871562"/>
              <a:ext cx="311285" cy="19930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992658" y="2550528"/>
              <a:ext cx="864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IMG</a:t>
              </a:r>
              <a:endPara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2573052" y="426475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046990" y="4264750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5110612" y="426475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特徵向量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07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2" y="2254181"/>
            <a:ext cx="2028825" cy="2038350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3890557" y="3132306"/>
            <a:ext cx="2704796" cy="3307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92" y="2550929"/>
            <a:ext cx="1354982" cy="1444853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6743123" y="3005288"/>
            <a:ext cx="127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97668" y="1818347"/>
            <a:ext cx="12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卷積過濾器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2054511" y="1807897"/>
            <a:ext cx="164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31966" y="1438275"/>
            <a:ext cx="6447614" cy="3295650"/>
            <a:chOff x="2031966" y="1438275"/>
            <a:chExt cx="6447614" cy="32956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555" y="1438275"/>
              <a:ext cx="1343025" cy="32956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66" y="1781175"/>
              <a:ext cx="2486025" cy="2609850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3" idx="3"/>
            </p:cNvCxnSpPr>
            <p:nvPr/>
          </p:nvCxnSpPr>
          <p:spPr>
            <a:xfrm flipV="1">
              <a:off x="4517991" y="2120630"/>
              <a:ext cx="2618564" cy="965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3" idx="3"/>
            </p:cNvCxnSpPr>
            <p:nvPr/>
          </p:nvCxnSpPr>
          <p:spPr>
            <a:xfrm>
              <a:off x="4517991" y="3086100"/>
              <a:ext cx="2618564" cy="980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951378" y="212063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951378" y="359917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最大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值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池化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5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789167" y="784049"/>
            <a:ext cx="5400000" cy="5544743"/>
            <a:chOff x="3789167" y="784049"/>
            <a:chExt cx="5400000" cy="55447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784049"/>
              <a:ext cx="5400000" cy="2772743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67" y="3556792"/>
              <a:ext cx="5400000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749040" y="0"/>
            <a:ext cx="5400000" cy="6901053"/>
            <a:chOff x="3749040" y="0"/>
            <a:chExt cx="5400000" cy="6901053"/>
          </a:xfrm>
        </p:grpSpPr>
        <p:pic>
          <p:nvPicPr>
            <p:cNvPr id="2" name="圖片 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3901440" y="152400"/>
            <a:ext cx="5400000" cy="6901053"/>
            <a:chOff x="3749040" y="0"/>
            <a:chExt cx="5400000" cy="6901053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0"/>
              <a:ext cx="5400000" cy="35172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040" y="3385793"/>
              <a:ext cx="5400000" cy="3515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3479340"/>
            <a:ext cx="4876800" cy="272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4" y="911400"/>
            <a:ext cx="48768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3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5688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24" y="2779776"/>
            <a:ext cx="2029968" cy="10424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>
            <a:endCxn id="4" idx="0"/>
          </p:cNvCxnSpPr>
          <p:nvPr/>
        </p:nvCxnSpPr>
        <p:spPr>
          <a:xfrm>
            <a:off x="3090672" y="2093976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0672" y="2093976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5" idx="0"/>
          </p:cNvCxnSpPr>
          <p:nvPr/>
        </p:nvCxnSpPr>
        <p:spPr>
          <a:xfrm>
            <a:off x="6617208" y="2093976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17208" y="3822192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090672" y="4504944"/>
            <a:ext cx="3526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3087624" y="382219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304288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1634490" y="384048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596634" y="347472"/>
            <a:ext cx="1339596" cy="11612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266432" y="1545336"/>
            <a:ext cx="0" cy="123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3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接點 6"/>
          <p:cNvSpPr/>
          <p:nvPr/>
        </p:nvSpPr>
        <p:spPr>
          <a:xfrm>
            <a:off x="1666883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0085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90161" y="3404680"/>
            <a:ext cx="1887166" cy="100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領域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7" idx="4"/>
          </p:cNvCxnSpPr>
          <p:nvPr/>
        </p:nvCxnSpPr>
        <p:spPr>
          <a:xfrm flipH="1" flipV="1">
            <a:off x="2431915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/>
          <p:cNvSpPr/>
          <p:nvPr/>
        </p:nvSpPr>
        <p:spPr>
          <a:xfrm>
            <a:off x="6508015" y="1413819"/>
            <a:ext cx="1530064" cy="1095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判別器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>
            <a:endCxn id="24" idx="4"/>
          </p:cNvCxnSpPr>
          <p:nvPr/>
        </p:nvCxnSpPr>
        <p:spPr>
          <a:xfrm flipH="1" flipV="1">
            <a:off x="7273047" y="2509737"/>
            <a:ext cx="9728" cy="894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0"/>
          </p:cNvCxnSpPr>
          <p:nvPr/>
        </p:nvCxnSpPr>
        <p:spPr>
          <a:xfrm flipV="1">
            <a:off x="3083668" y="2889115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092196" y="2889115"/>
            <a:ext cx="34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23240" y="2889115"/>
            <a:ext cx="9516" cy="51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6585626" y="4416358"/>
            <a:ext cx="0" cy="51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092196" y="4922193"/>
            <a:ext cx="3493430" cy="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8" idx="2"/>
          </p:cNvCxnSpPr>
          <p:nvPr/>
        </p:nvCxnSpPr>
        <p:spPr>
          <a:xfrm flipV="1">
            <a:off x="3083668" y="4406629"/>
            <a:ext cx="0" cy="51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2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70054" y="927112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672658" y="2863953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107005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781084" y="2432304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86285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07005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573888" y="3318169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55662" y="4390480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781084" y="395759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862858" y="1812977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2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69364" y="944118"/>
            <a:ext cx="6025896" cy="3783330"/>
            <a:chOff x="1769364" y="944118"/>
            <a:chExt cx="6025896" cy="3783330"/>
          </a:xfrm>
        </p:grpSpPr>
        <p:sp>
          <p:nvSpPr>
            <p:cNvPr id="4" name="橢圓 3"/>
            <p:cNvSpPr/>
            <p:nvPr/>
          </p:nvSpPr>
          <p:spPr>
            <a:xfrm>
              <a:off x="1769364" y="3250692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雜訊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z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10" idx="1"/>
            </p:cNvCxnSpPr>
            <p:nvPr/>
          </p:nvCxnSpPr>
          <p:spPr>
            <a:xfrm>
              <a:off x="2711196" y="3730752"/>
              <a:ext cx="516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27832" y="3346704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生成器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681728" y="3730752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5175504" y="3479292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假圖片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0"/>
            </p:cNvCxnSpPr>
            <p:nvPr/>
          </p:nvCxnSpPr>
          <p:spPr>
            <a:xfrm flipV="1">
              <a:off x="5641848" y="3072384"/>
              <a:ext cx="0" cy="40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914900" y="2304289"/>
              <a:ext cx="1453896" cy="7680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判別器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5166360" y="944118"/>
              <a:ext cx="941832" cy="96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真實圖片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7" name="直線單箭頭接點 26"/>
            <p:cNvCxnSpPr>
              <a:endCxn id="21" idx="0"/>
            </p:cNvCxnSpPr>
            <p:nvPr/>
          </p:nvCxnSpPr>
          <p:spPr>
            <a:xfrm>
              <a:off x="5641848" y="1904239"/>
              <a:ext cx="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6862572" y="2436877"/>
              <a:ext cx="932688" cy="5029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分數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6368796" y="2688337"/>
              <a:ext cx="4937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2"/>
            </p:cNvCxnSpPr>
            <p:nvPr/>
          </p:nvCxnSpPr>
          <p:spPr>
            <a:xfrm>
              <a:off x="7328916" y="2939797"/>
              <a:ext cx="0" cy="1787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954780" y="4718304"/>
              <a:ext cx="3374136" cy="9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10" idx="2"/>
            </p:cNvCxnSpPr>
            <p:nvPr/>
          </p:nvCxnSpPr>
          <p:spPr>
            <a:xfrm flipV="1">
              <a:off x="3954780" y="4114800"/>
              <a:ext cx="0" cy="608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2240280" y="2189990"/>
              <a:ext cx="678942" cy="676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條件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2919222" y="2866645"/>
              <a:ext cx="331470" cy="480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2" idx="3"/>
              <a:endCxn id="21" idx="1"/>
            </p:cNvCxnSpPr>
            <p:nvPr/>
          </p:nvCxnSpPr>
          <p:spPr>
            <a:xfrm>
              <a:off x="2919222" y="2528318"/>
              <a:ext cx="1995678" cy="160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4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735580"/>
            <a:chOff x="2313432" y="2167128"/>
            <a:chExt cx="4876800" cy="2735580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148072" y="2769870"/>
              <a:ext cx="396240" cy="11750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49112" y="2552700"/>
              <a:ext cx="396240" cy="16093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618732" y="2255520"/>
              <a:ext cx="396240" cy="220370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24" idx="2"/>
            </p:cNvCxnSpPr>
            <p:nvPr/>
          </p:nvCxnSpPr>
          <p:spPr>
            <a:xfrm>
              <a:off x="4005072" y="3856482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5544312" y="38671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58312" y="4091178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6245352" y="4091178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005072" y="4381500"/>
              <a:ext cx="1539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258312" y="4605528"/>
              <a:ext cx="2987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511552" y="4381500"/>
              <a:ext cx="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7014972" y="4370832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511552" y="4895850"/>
              <a:ext cx="4503420" cy="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0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313432" y="2167128"/>
            <a:ext cx="4876800" cy="2203704"/>
            <a:chOff x="2313432" y="2167128"/>
            <a:chExt cx="4876800" cy="2203704"/>
          </a:xfrm>
        </p:grpSpPr>
        <p:sp>
          <p:nvSpPr>
            <p:cNvPr id="3" name="矩形 2"/>
            <p:cNvSpPr/>
            <p:nvPr/>
          </p:nvSpPr>
          <p:spPr>
            <a:xfrm>
              <a:off x="231343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6019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0695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53712" y="3070980"/>
              <a:ext cx="39624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3" idx="3"/>
              <a:endCxn id="22" idx="1"/>
            </p:cNvCxnSpPr>
            <p:nvPr/>
          </p:nvCxnSpPr>
          <p:spPr>
            <a:xfrm>
              <a:off x="27096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45643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420319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00472" y="2681478"/>
              <a:ext cx="396240" cy="1175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494995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047232" y="2464308"/>
              <a:ext cx="396240" cy="1609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/>
            <p:nvPr/>
          </p:nvCxnSpPr>
          <p:spPr>
            <a:xfrm>
              <a:off x="569671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793992" y="2167128"/>
              <a:ext cx="396240" cy="2203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443472" y="32689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/>
          <p:cNvGrpSpPr/>
          <p:nvPr/>
        </p:nvGrpSpPr>
        <p:grpSpPr>
          <a:xfrm>
            <a:off x="1604771" y="1769172"/>
            <a:ext cx="7048865" cy="3209886"/>
            <a:chOff x="1696211" y="2482404"/>
            <a:chExt cx="7048865" cy="3209886"/>
          </a:xfrm>
        </p:grpSpPr>
        <p:sp>
          <p:nvSpPr>
            <p:cNvPr id="19" name="文字方塊 18"/>
            <p:cNvSpPr txBox="1"/>
            <p:nvPr/>
          </p:nvSpPr>
          <p:spPr>
            <a:xfrm>
              <a:off x="2238914" y="42268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1" name="向右箭號 20"/>
            <p:cNvSpPr/>
            <p:nvPr/>
          </p:nvSpPr>
          <p:spPr>
            <a:xfrm>
              <a:off x="3487240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187869" y="2491932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5972041" y="3127955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70383" y="2507749"/>
              <a:ext cx="1620000" cy="16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線接點 93"/>
            <p:cNvCxnSpPr>
              <a:stCxn id="88" idx="0"/>
              <a:endCxn id="88" idx="2"/>
            </p:cNvCxnSpPr>
            <p:nvPr/>
          </p:nvCxnSpPr>
          <p:spPr>
            <a:xfrm>
              <a:off x="7480383" y="2507749"/>
              <a:ext cx="0" cy="162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88" idx="1"/>
              <a:endCxn id="88" idx="3"/>
            </p:cNvCxnSpPr>
            <p:nvPr/>
          </p:nvCxnSpPr>
          <p:spPr>
            <a:xfrm>
              <a:off x="6670383" y="3317749"/>
              <a:ext cx="1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6875552" y="2726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737204" y="3528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734540" y="27017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924540" y="35219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3" name="向右箭號 102"/>
            <p:cNvSpPr/>
            <p:nvPr/>
          </p:nvSpPr>
          <p:spPr>
            <a:xfrm rot="5400000">
              <a:off x="7212154" y="4337127"/>
              <a:ext cx="536457" cy="4325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6875552" y="4979058"/>
              <a:ext cx="1253464" cy="713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7165493" y="5166397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真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/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</a:rPr>
                <a:t>偽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52621" y="375841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836402" y="373307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344004" y="375062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….</a:t>
              </a:r>
              <a:endParaRPr lang="zh-TW" altLang="en-US" dirty="0"/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1696211" y="2487915"/>
              <a:ext cx="1620000" cy="1641772"/>
              <a:chOff x="1757184" y="521890"/>
              <a:chExt cx="1620000" cy="16417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57184" y="527802"/>
                <a:ext cx="1620000" cy="16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761761" y="521890"/>
                <a:ext cx="805427" cy="8196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61760" y="1342678"/>
                <a:ext cx="805427" cy="8196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60159" y="529142"/>
                <a:ext cx="805427" cy="81964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2567184" y="1344018"/>
                <a:ext cx="805427" cy="8196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700784" y="2482404"/>
              <a:ext cx="1620000" cy="1620000"/>
              <a:chOff x="1700784" y="2482404"/>
              <a:chExt cx="1620000" cy="1620000"/>
            </a:xfrm>
          </p:grpSpPr>
          <p:cxnSp>
            <p:nvCxnSpPr>
              <p:cNvPr id="31" name="直線接點 30"/>
              <p:cNvCxnSpPr/>
              <p:nvPr/>
            </p:nvCxnSpPr>
            <p:spPr>
              <a:xfrm>
                <a:off x="1700784" y="2886456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700784" y="331622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1700784" y="3727704"/>
                <a:ext cx="162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2506211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2909302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2093618" y="2482404"/>
                <a:ext cx="9144" cy="162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281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680958" y="2195727"/>
            <a:ext cx="4617395" cy="2350851"/>
            <a:chOff x="2383278" y="2305455"/>
            <a:chExt cx="4617395" cy="2350851"/>
          </a:xfrm>
        </p:grpSpPr>
        <p:grpSp>
          <p:nvGrpSpPr>
            <p:cNvPr id="55" name="群組 54"/>
            <p:cNvGrpSpPr/>
            <p:nvPr/>
          </p:nvGrpSpPr>
          <p:grpSpPr>
            <a:xfrm>
              <a:off x="2383278" y="2305455"/>
              <a:ext cx="4617395" cy="2350851"/>
              <a:chOff x="2383278" y="2305455"/>
              <a:chExt cx="4617395" cy="2350851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2383278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資料蒐集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5415065" y="2305455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風格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(CycleGAN)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2383278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圖像</a:t>
                </a:r>
                <a:r>
                  <a:rPr lang="zh-TW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轉換</a:t>
                </a:r>
                <a:endParaRPr lang="en-US" altLang="zh-TW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(Pix2pix)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圓角矩形 35"/>
              <p:cNvSpPr/>
              <p:nvPr/>
            </p:nvSpPr>
            <p:spPr>
              <a:xfrm>
                <a:off x="5415065" y="3790544"/>
                <a:ext cx="1585608" cy="8657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模型評估</a:t>
                </a:r>
              </a:p>
            </p:txBody>
          </p:sp>
          <p:cxnSp>
            <p:nvCxnSpPr>
              <p:cNvPr id="5" name="直線單箭頭接點 4"/>
              <p:cNvCxnSpPr>
                <a:stCxn id="3" idx="2"/>
                <a:endCxn id="35" idx="0"/>
              </p:cNvCxnSpPr>
              <p:nvPr/>
            </p:nvCxnSpPr>
            <p:spPr>
              <a:xfrm>
                <a:off x="3176082" y="3171217"/>
                <a:ext cx="0" cy="619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>
                <a:stCxn id="3" idx="3"/>
                <a:endCxn id="34" idx="1"/>
              </p:cNvCxnSpPr>
              <p:nvPr/>
            </p:nvCxnSpPr>
            <p:spPr>
              <a:xfrm>
                <a:off x="3968886" y="2738336"/>
                <a:ext cx="144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線單箭頭接點 23"/>
            <p:cNvCxnSpPr/>
            <p:nvPr/>
          </p:nvCxnSpPr>
          <p:spPr>
            <a:xfrm>
              <a:off x="3968886" y="4253192"/>
              <a:ext cx="1446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6227130" y="3171217"/>
              <a:ext cx="0" cy="619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7543800" y="31154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蒐集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資料前處理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風格轉換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50014" y="400455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資料蒐集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352618" y="2022705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50014" y="15910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542818" y="1266217"/>
            <a:ext cx="0" cy="324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461044" y="1591056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風格轉換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CycleGAN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542818" y="2476921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750014" y="311635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轉換</a:t>
            </a:r>
            <a:endParaRPr lang="en-US" altLang="zh-TW" sz="16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(Pix2pix)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253848" y="2476921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461044" y="3119009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調整參數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67010" y="459975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調整參數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559814" y="3982113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352618" y="5061231"/>
            <a:ext cx="1108426" cy="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253848" y="3982113"/>
            <a:ext cx="0" cy="61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3461044" y="4599751"/>
            <a:ext cx="1585608" cy="8657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模型評估</a:t>
            </a:r>
          </a:p>
        </p:txBody>
      </p:sp>
    </p:spTree>
    <p:extLst>
      <p:ext uri="{BB962C8B-B14F-4D97-AF65-F5344CB8AC3E}">
        <p14:creationId xmlns:p14="http://schemas.microsoft.com/office/powerpoint/2010/main" val="25031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31825" y="1533565"/>
            <a:ext cx="4675660" cy="3600000"/>
            <a:chOff x="5847782" y="3031625"/>
            <a:chExt cx="4675660" cy="3600000"/>
          </a:xfrm>
        </p:grpSpPr>
        <p:pic>
          <p:nvPicPr>
            <p:cNvPr id="7" name="圖片 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782" y="3031625"/>
              <a:ext cx="2376000" cy="360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70" y="3031625"/>
              <a:ext cx="237517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034384" y="1384813"/>
            <a:ext cx="4601508" cy="3600000"/>
            <a:chOff x="4034384" y="1384813"/>
            <a:chExt cx="4601508" cy="3600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9904" y="1384813"/>
              <a:ext cx="2345988" cy="36000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384" y="1384813"/>
              <a:ext cx="2347200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52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160</Words>
  <Application>Microsoft Office PowerPoint</Application>
  <PresentationFormat>寬螢幕</PresentationFormat>
  <Paragraphs>68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以生成對抗網路為基礎將室內設計三維模型轉換之研究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</dc:title>
  <dc:creator>Microsoft 帳戶</dc:creator>
  <cp:lastModifiedBy>Microsoft 帳戶</cp:lastModifiedBy>
  <cp:revision>41</cp:revision>
  <dcterms:created xsi:type="dcterms:W3CDTF">2021-12-23T09:13:44Z</dcterms:created>
  <dcterms:modified xsi:type="dcterms:W3CDTF">2022-06-13T15:59:43Z</dcterms:modified>
</cp:coreProperties>
</file>