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62" r:id="rId4"/>
    <p:sldId id="265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C204C-2291-4ABB-9F33-0EC03349C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C204C-2291-4ABB-9F33-0EC03349C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C204C-2291-4ABB-9F33-0EC03349C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C204C-2291-4ABB-9F33-0EC03349C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734602" cy="14938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26" y="4875748"/>
            <a:ext cx="4706754" cy="1982251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zh-CN" noProof="0" dirty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zh-CN" noProof="0" dirty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2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6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4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1363980" y="3740150"/>
            <a:ext cx="7856855" cy="60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0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808080"/>
                </a:solidFill>
                <a:uFillTx/>
                <a:latin typeface="+mn-lt"/>
                <a:ea typeface="楷体" charset="0"/>
              </a:rPr>
              <a:t>  </a:t>
            </a:r>
            <a:r>
              <a:rPr lang="zh-CN" altLang="en-US" sz="1600" dirty="0">
                <a:solidFill>
                  <a:srgbClr val="808080"/>
                </a:solidFill>
                <a:uFillTx/>
                <a:latin typeface="+mn-lt"/>
                <a:ea typeface="楷体" charset="0"/>
              </a:rPr>
              <a:t>项目</a:t>
            </a:r>
            <a:r>
              <a:rPr lang="en-US" altLang="zh-CN" sz="1600" dirty="0">
                <a:solidFill>
                  <a:srgbClr val="808080"/>
                </a:solidFill>
                <a:uFillTx/>
                <a:latin typeface="+mn-lt"/>
                <a:ea typeface="楷体" charset="0"/>
              </a:rPr>
              <a:t>——</a:t>
            </a:r>
            <a:r>
              <a:rPr lang="zh-CN" altLang="en-US" sz="1600" dirty="0">
                <a:solidFill>
                  <a:srgbClr val="808080"/>
                </a:solidFill>
                <a:uFillTx/>
                <a:latin typeface="+mn-lt"/>
                <a:ea typeface="楷体" charset="0"/>
              </a:rPr>
              <a:t>仿腾讯</a:t>
            </a:r>
            <a:r>
              <a:rPr lang="en-US" altLang="zh-CN" sz="1600" dirty="0">
                <a:solidFill>
                  <a:srgbClr val="808080"/>
                </a:solidFill>
                <a:uFillTx/>
                <a:latin typeface="+mn-lt"/>
                <a:ea typeface="楷体" charset="0"/>
              </a:rPr>
              <a:t>QQ</a:t>
            </a:r>
            <a:endParaRPr lang="en-US" altLang="zh-CN" sz="1600" dirty="0">
              <a:solidFill>
                <a:srgbClr val="808080"/>
              </a:solidFill>
              <a:uFillTx/>
              <a:latin typeface="+mn-lt"/>
              <a:ea typeface="楷体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uFillTx/>
                <a:latin typeface="+mn-lt"/>
                <a:ea typeface="楷体" charset="0"/>
              </a:rPr>
              <a:t>      </a:t>
            </a:r>
            <a:endParaRPr lang="en-US" altLang="zh-CN" sz="1600" dirty="0">
              <a:solidFill>
                <a:srgbClr val="808080"/>
              </a:solidFill>
              <a:uFillTx/>
              <a:latin typeface="+mn-lt"/>
              <a:ea typeface="楷体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61655" y="4495800"/>
            <a:ext cx="617093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楷体" charset="0"/>
              </a:rPr>
              <a:t>演讲人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楷体" charset="0"/>
              </a:rPr>
              <a:t>——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楷体" charset="0"/>
              </a:rPr>
              <a:t>邱康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  <a:ea typeface="楷体" charset="0"/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  <a:ea typeface="楷体" charset="0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楷体" charset="0"/>
              </a:rPr>
              <a:t>指导老师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楷体" charset="0"/>
              </a:rPr>
              <a:t>——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楷体" charset="0"/>
              </a:rPr>
              <a:t>王老师丶朱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楷体" charset="0"/>
              </a:rPr>
              <a:t>老师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  <a:ea typeface="楷体" charset="0"/>
            </a:endParaRPr>
          </a:p>
        </p:txBody>
      </p:sp>
      <p:sp>
        <p:nvSpPr>
          <p:cNvPr id="14" name="标题 13"/>
          <p:cNvSpPr/>
          <p:nvPr>
            <p:ph type="ctrTitle"/>
          </p:nvPr>
        </p:nvSpPr>
        <p:spPr>
          <a:xfrm>
            <a:off x="2174453" y="832804"/>
            <a:ext cx="7844367" cy="947737"/>
          </a:xfrm>
        </p:spPr>
        <p:txBody>
          <a:bodyPr/>
          <a:p>
            <a:r>
              <a:rPr lang="zh-CN" altLang="en-US"/>
              <a:t>项目演讲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84195" y="2190750"/>
            <a:ext cx="811784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en-US" altLang="zh-CN"/>
              <a:t>1、仿照现实版的QQ完成一个包含有客户端，服务端的即时通讯软件</a:t>
            </a:r>
            <a:endParaRPr lang="en-US" altLang="zh-CN"/>
          </a:p>
          <a:p>
            <a:pPr marL="285750" indent="-285750">
              <a:buFont typeface="Arial" charset="0"/>
              <a:buChar char="•"/>
            </a:pPr>
            <a:endParaRPr lang="en-US" altLang="zh-CN"/>
          </a:p>
          <a:p>
            <a:pPr marL="285750" indent="-285750">
              <a:buFont typeface="Arial" charset="0"/>
              <a:buChar char="•"/>
            </a:pPr>
            <a:r>
              <a:rPr lang="en-US" altLang="zh-CN"/>
              <a:t>2</a:t>
            </a:r>
            <a:r>
              <a:rPr lang="zh-CN" altLang="en-US"/>
              <a:t>、多个QQ用户使用自己的QQ客户端软件，发送消息到自己的好友，消息先发送到服务器，由服务器进行转发，转发到发送到的好友</a:t>
            </a:r>
            <a:endParaRPr lang="zh-CN" altLang="en-US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  <a:p>
            <a:pPr marL="285750" indent="-285750">
              <a:buFont typeface="Arial" charset="0"/>
              <a:buChar char="•"/>
            </a:pPr>
            <a:r>
              <a:rPr lang="en-US" altLang="zh-CN"/>
              <a:t>3</a:t>
            </a:r>
            <a:r>
              <a:rPr lang="zh-CN" altLang="en-US"/>
              <a:t>、客户端一直不停地从服务端接收数据，如果接收到的数据不为空，则意味着有消息发送过来</a:t>
            </a:r>
            <a:endParaRPr lang="zh-CN" altLang="en-US"/>
          </a:p>
        </p:txBody>
      </p:sp>
      <p:sp>
        <p:nvSpPr>
          <p:cNvPr id="5" name="标题 4"/>
          <p:cNvSpPr/>
          <p:nvPr>
            <p:ph type="ctrTitle"/>
          </p:nvPr>
        </p:nvSpPr>
        <p:spPr>
          <a:xfrm>
            <a:off x="2174453" y="832804"/>
            <a:ext cx="7844367" cy="947737"/>
          </a:xfrm>
        </p:spPr>
        <p:txBody>
          <a:bodyPr/>
          <a:p>
            <a:r>
              <a:rPr lang="zh-CN" altLang="en-US"/>
              <a:t>项目介绍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443058" y="1057594"/>
            <a:ext cx="7844367" cy="947737"/>
          </a:xfrm>
        </p:spPr>
        <p:txBody>
          <a:bodyPr>
            <a:normAutofit/>
          </a:bodyPr>
          <a:lstStyle/>
          <a:p>
            <a:r>
              <a:rPr lang="zh-CN" altLang="zh-CN" dirty="0">
                <a:latin typeface="+mj-lt"/>
              </a:rPr>
              <a:t>用到的技术和工具</a:t>
            </a:r>
            <a:endParaRPr lang="zh-CN" altLang="zh-CN" dirty="0"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63850" y="2597150"/>
            <a:ext cx="769747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charset="0"/>
              <a:buChar char="l"/>
            </a:pPr>
            <a:r>
              <a:rPr lang="zh-CN" altLang="en-US"/>
              <a:t>界面    </a:t>
            </a:r>
            <a:r>
              <a:rPr lang="en-US" altLang="zh-CN"/>
              <a:t>			—— 	Javax.Swing</a:t>
            </a:r>
            <a:endParaRPr lang="en-US" altLang="zh-CN"/>
          </a:p>
          <a:p>
            <a:pPr marL="342900" indent="-342900">
              <a:buFont typeface="Wingdings" charset="0"/>
              <a:buChar char="l"/>
            </a:pPr>
            <a:r>
              <a:rPr lang="zh-CN" altLang="en-US"/>
              <a:t>数据增删改查</a:t>
            </a:r>
            <a:r>
              <a:rPr lang="en-US" altLang="zh-CN"/>
              <a:t>			——	SQL Server 2014 </a:t>
            </a:r>
            <a:endParaRPr lang="en-US" altLang="zh-CN"/>
          </a:p>
          <a:p>
            <a:pPr marL="342900" indent="-342900">
              <a:buFont typeface="Wingdings" charset="0"/>
              <a:buChar char="l"/>
            </a:pPr>
            <a:r>
              <a:rPr lang="zh-CN" altLang="en-US"/>
              <a:t>切换图片</a:t>
            </a:r>
            <a:r>
              <a:rPr lang="en-US" altLang="zh-CN"/>
              <a:t>.</a:t>
            </a:r>
            <a:r>
              <a:rPr lang="zh-CN" altLang="en-US"/>
              <a:t>连接服务端等。。。</a:t>
            </a:r>
            <a:r>
              <a:rPr lang="en-US" altLang="zh-CN"/>
              <a:t>	—— 	Java.lang.Thread</a:t>
            </a:r>
            <a:endParaRPr lang="en-US" altLang="zh-CN"/>
          </a:p>
          <a:p>
            <a:pPr marL="342900" indent="-342900">
              <a:buFont typeface="Wingdings" charset="0"/>
              <a:buChar char="l"/>
            </a:pPr>
            <a:r>
              <a:rPr lang="zh-CN" altLang="en-US"/>
              <a:t>获取输入账号是</a:t>
            </a:r>
            <a:r>
              <a:rPr lang="en-US" altLang="zh-CN"/>
              <a:t>		—— 	Java</a:t>
            </a:r>
            <a:r>
              <a:rPr lang="zh-CN" altLang="en-US"/>
              <a:t>反射</a:t>
            </a:r>
            <a:endParaRPr lang="zh-CN" altLang="en-US"/>
          </a:p>
          <a:p>
            <a:pPr marL="342900" indent="-342900">
              <a:buFont typeface="Wingdings" charset="0"/>
              <a:buChar char="l"/>
            </a:pP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ctrTitle"/>
          </p:nvPr>
        </p:nvSpPr>
        <p:spPr>
          <a:xfrm>
            <a:off x="2174453" y="832804"/>
            <a:ext cx="7844367" cy="947737"/>
          </a:xfrm>
        </p:spPr>
        <p:txBody>
          <a:bodyPr/>
          <a:p>
            <a:r>
              <a:rPr lang="zh-CN" altLang="en-US"/>
              <a:t>基本功能和流程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38480" y="2649855"/>
            <a:ext cx="2411095" cy="185610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2400" b="0" i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itchFamily="34" charset="0"/>
                <a:ea typeface="楷体" charset="0"/>
              </a:rPr>
              <a:t> </a:t>
            </a:r>
            <a:r>
              <a:rPr kumimoji="0" lang="en-US" altLang="zh-CN" sz="2200" b="0" i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itchFamily="34" charset="0"/>
                <a:ea typeface="楷体" charset="0"/>
              </a:rPr>
              <a:t>QQ</a:t>
            </a:r>
            <a:r>
              <a:rPr kumimoji="0" lang="zh-CN" altLang="en-US" sz="2200" b="0" i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itchFamily="34" charset="0"/>
                <a:ea typeface="楷体" charset="0"/>
              </a:rPr>
              <a:t>号注册</a:t>
            </a:r>
            <a:endParaRPr kumimoji="0" lang="zh-CN" altLang="en-US" sz="2200" b="0" i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Arial" pitchFamily="34" charset="0"/>
              <a:ea typeface="楷体" charset="0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2200" b="0" i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itchFamily="34" charset="0"/>
                <a:ea typeface="楷体" charset="0"/>
              </a:rPr>
              <a:t>可以多个</a:t>
            </a:r>
            <a:r>
              <a:rPr kumimoji="0" lang="en-US" altLang="zh-CN" sz="2200" b="0" i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itchFamily="34" charset="0"/>
                <a:ea typeface="楷体" charset="0"/>
              </a:rPr>
              <a:t>QQ</a:t>
            </a:r>
            <a:r>
              <a:rPr kumimoji="0" lang="zh-CN" altLang="en-US" sz="2200" b="0" i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itchFamily="34" charset="0"/>
                <a:ea typeface="楷体" charset="0"/>
              </a:rPr>
              <a:t>用户登录每个</a:t>
            </a:r>
            <a:r>
              <a:rPr kumimoji="0" lang="en-US" altLang="zh-CN" sz="2200" b="0" i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itchFamily="34" charset="0"/>
                <a:ea typeface="楷体" charset="0"/>
              </a:rPr>
              <a:t>QQ</a:t>
            </a:r>
            <a:r>
              <a:rPr kumimoji="0" lang="zh-CN" altLang="en-US" sz="2200" b="0" i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itchFamily="34" charset="0"/>
                <a:ea typeface="楷体" charset="0"/>
              </a:rPr>
              <a:t>用户对应一个客户端</a:t>
            </a:r>
            <a:endParaRPr kumimoji="0" lang="zh-CN" altLang="en-US" sz="2200" b="0" i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Arial" pitchFamily="34" charset="0"/>
              <a:ea typeface="楷体" charset="0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3200" b="0" i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Arial" pitchFamily="34" charset="0"/>
              <a:ea typeface="楷体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949575" y="3203575"/>
            <a:ext cx="2007870" cy="6292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57445" y="2335530"/>
            <a:ext cx="2545080" cy="23653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zh-CN" sz="2000" b="0" i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itchFamily="34" charset="0"/>
                <a:ea typeface="黑体" pitchFamily="49" charset="-122"/>
              </a:rPr>
              <a:t>服务端用来读客户端消息有多种消息类型然后再转发给客户端</a:t>
            </a:r>
            <a:endParaRPr kumimoji="0" lang="zh-CN" altLang="zh-CN" sz="2000" b="0" i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7502525" y="3552825"/>
            <a:ext cx="2007870" cy="6292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进行判断登录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510395" y="2163445"/>
            <a:ext cx="2132330" cy="25304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US" altLang="zh-CN" sz="2000" b="0" i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Arial" pitchFamily="34" charset="0"/>
              <a:ea typeface="黑体" pitchFamily="49" charset="-122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2000" b="0" i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itchFamily="34" charset="0"/>
                <a:ea typeface="黑体" pitchFamily="49" charset="-122"/>
              </a:rPr>
              <a:t>QQ</a:t>
            </a:r>
            <a:r>
              <a:rPr kumimoji="0" lang="zh-CN" altLang="en-US" sz="2000" b="0" i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itchFamily="34" charset="0"/>
                <a:ea typeface="黑体" pitchFamily="49" charset="-122"/>
              </a:rPr>
              <a:t>主界面里面可以添加好友查看好友资料编辑资料删除好友等功能</a:t>
            </a:r>
            <a:endParaRPr kumimoji="0" lang="zh-CN" altLang="en-US" sz="2000" b="0" i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7402195" y="2732405"/>
            <a:ext cx="2096770" cy="674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通过服务端转发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340823" y="679134"/>
            <a:ext cx="7844367" cy="94773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</a:rPr>
              <a:t>遇到的问题及解决方法</a:t>
            </a:r>
            <a:endParaRPr lang="zh-CN" altLang="en-US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34615" y="1955800"/>
            <a:ext cx="5401310" cy="146304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marL="285750" indent="-285750">
              <a:buFont typeface="Wingdings" charset="0"/>
              <a:buChar char="l"/>
            </a:pPr>
            <a:r>
              <a:rPr lang="zh-CN" altLang="en-US"/>
              <a:t>输入账号换头像</a:t>
            </a:r>
            <a:endParaRPr lang="zh-CN" altLang="en-US"/>
          </a:p>
          <a:p>
            <a:pPr marL="285750" indent="-285750">
              <a:buFont typeface="Wingdings" charset="0"/>
              <a:buChar char="l"/>
            </a:pPr>
            <a:r>
              <a:rPr lang="zh-CN" altLang="en-US"/>
              <a:t>重复登录</a:t>
            </a:r>
            <a:endParaRPr lang="zh-CN" altLang="en-US"/>
          </a:p>
          <a:p>
            <a:pPr marL="285750" indent="-285750">
              <a:buFont typeface="Wingdings" charset="0"/>
              <a:buChar char="l"/>
            </a:pPr>
            <a:r>
              <a:rPr lang="zh-CN" altLang="en-US"/>
              <a:t>添加自己</a:t>
            </a:r>
            <a:endParaRPr lang="zh-CN" altLang="en-US"/>
          </a:p>
          <a:p>
            <a:pPr marL="285750" indent="-285750">
              <a:buFont typeface="Wingdings" charset="0"/>
              <a:buChar char="l"/>
            </a:pPr>
            <a:r>
              <a:rPr lang="zh-CN" altLang="en-US"/>
              <a:t>重复加好友</a:t>
            </a:r>
            <a:endParaRPr lang="zh-CN" altLang="en-US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>
          <a:xfrm>
            <a:off x="2180168" y="776924"/>
            <a:ext cx="7844367" cy="947737"/>
          </a:xfrm>
        </p:spPr>
        <p:txBody>
          <a:bodyPr/>
          <a:p>
            <a:r>
              <a:rPr lang="zh-CN" altLang="en-US"/>
              <a:t>项目总结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68345" y="1644015"/>
            <a:ext cx="683006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charset="0"/>
              <a:buChar char="l"/>
            </a:pPr>
            <a:r>
              <a:rPr lang="zh-CN" altLang="en-US"/>
              <a:t>做什么都要思维缜密，就像你想写一个功能的时候，首先你要敢去想，想到做什么效果，</a:t>
            </a:r>
            <a:endParaRPr lang="zh-CN" altLang="en-US"/>
          </a:p>
          <a:p>
            <a:pPr marL="285750" indent="-285750">
              <a:buFont typeface="Wingdings" charset="0"/>
              <a:buChar char="l"/>
            </a:pPr>
            <a:r>
              <a:rPr lang="zh-CN" altLang="en-US"/>
              <a:t>这个项目大部分都是传参，一个传错了就会报异常，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10.xml><?xml version="1.0" encoding="utf-8"?>
<p:tagLst xmlns:p="http://schemas.openxmlformats.org/presentationml/2006/main">
  <p:tag name="KSO_WM_TEMPLATE_CATEGORY" val="custom"/>
  <p:tag name="KSO_WM_TEMPLATE_INDEX" val="160054"/>
  <p:tag name="KSO_WM_TAG_VERSION" val="1.0"/>
  <p:tag name="KSO_WM_SLIDE_ID" val="custom16005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10、11、15、17、19、21、23、27、32、34、35、38"/>
</p:tagLst>
</file>

<file path=ppt/tags/tag11.xml><?xml version="1.0" encoding="utf-8"?>
<p:tagLst xmlns:p="http://schemas.openxmlformats.org/presentationml/2006/main">
  <p:tag name="KSO_WM_TEMPLATE_THUMBS_INDEX" val="1、10、11、15、17、19、21、23、27、32、34、35、38"/>
  <p:tag name="KSO_WM_SLIDE_ID" val="custom160054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54"/>
  <p:tag name="KSO_WM_TAG_VERSION" val="1.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ID" val="custom160054_1*a*1"/>
  <p:tag name="KSO_WM_UNIT_TYPE" val="a"/>
  <p:tag name="KSO_WM_UNIT_INDEX" val="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3.xml><?xml version="1.0" encoding="utf-8"?>
<p:tagLst xmlns:p="http://schemas.openxmlformats.org/presentationml/2006/main">
  <p:tag name="KSO_WM_TEMPLATE_THUMBS_INDEX" val="1、10、11、15、17、19、21、23、27、32、34、35、38"/>
  <p:tag name="KSO_WM_SLIDE_ID" val="custom160054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54"/>
  <p:tag name="KSO_WM_TAG_VERSION" val="1.0"/>
</p:tagLst>
</file>

<file path=ppt/tags/tag14.xml><?xml version="1.0" encoding="utf-8"?>
<p:tagLst xmlns:p="http://schemas.openxmlformats.org/presentationml/2006/main">
  <p:tag name="KSO_WM_TEMPLATE_THUMBS_INDEX" val="1、10、11、15、17、19、21、23、27、32、34、35、38"/>
  <p:tag name="KSO_WM_SLIDE_ID" val="custom160054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54"/>
  <p:tag name="KSO_WM_TAG_VERSION" val="1.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ID" val="custom160054_1*a*1"/>
  <p:tag name="KSO_WM_UNIT_TYPE" val="a"/>
  <p:tag name="KSO_WM_UNIT_INDEX" val="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6.xml><?xml version="1.0" encoding="utf-8"?>
<p:tagLst xmlns:p="http://schemas.openxmlformats.org/presentationml/2006/main">
  <p:tag name="KSO_WM_TEMPLATE_THUMBS_INDEX" val="1、10、11、15、17、19、21、23、27、32、34、35、38"/>
  <p:tag name="KSO_WM_SLIDE_ID" val="custom160054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54"/>
  <p:tag name="KSO_WM_TAG_VERSION" val="1.0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6.xml><?xml version="1.0" encoding="utf-8"?>
<p:tagLst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7.xml><?xml version="1.0" encoding="utf-8"?>
<p:tagLst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8.xml><?xml version="1.0" encoding="utf-8"?>
<p:tagLst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ID" val="custom160054_1*b*1"/>
  <p:tag name="KSO_WM_UNIT_TYPE" val="b"/>
  <p:tag name="KSO_WM_UNIT_INDEX" val="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1"/>
  <p:tag name="KSO_WM_UNIT_PRESET_TEXT_INDEX" val="1"/>
  <p:tag name="KSO_WM_UNIT_PRESET_TEXT_LEN" val="10"/>
</p:tagLst>
</file>

<file path=ppt/theme/theme1.xml><?xml version="1.0" encoding="utf-8"?>
<a:theme xmlns:a="http://schemas.openxmlformats.org/drawingml/2006/main" name="默认设计模板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WPS 演示</Application>
  <PresentationFormat>宽屏</PresentationFormat>
  <Paragraphs>52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默认设计模板</vt:lpstr>
      <vt:lpstr>项目演讲</vt:lpstr>
      <vt:lpstr>项目介绍</vt:lpstr>
      <vt:lpstr>用到的技术和工具</vt:lpstr>
      <vt:lpstr>基本功能和流程</vt:lpstr>
      <vt:lpstr>遇到的问题及解决方法</vt:lpstr>
      <vt:lpstr>项目总结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xiao-kang</dc:creator>
  <cp:lastModifiedBy>xiao-kang</cp:lastModifiedBy>
  <cp:revision>6</cp:revision>
  <dcterms:created xsi:type="dcterms:W3CDTF">2016-06-23T03:10:00Z</dcterms:created>
  <dcterms:modified xsi:type="dcterms:W3CDTF">2016-06-27T02:35:20Z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