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2" r:id="rId4"/>
    <p:sldId id="274" r:id="rId5"/>
    <p:sldId id="275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42" autoAdjust="0"/>
  </p:normalViewPr>
  <p:slideViewPr>
    <p:cSldViewPr>
      <p:cViewPr varScale="1">
        <p:scale>
          <a:sx n="82" d="100"/>
          <a:sy n="82" d="100"/>
        </p:scale>
        <p:origin x="619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55462" y="3810000"/>
            <a:ext cx="1735036" cy="1330542"/>
            <a:chOff x="9801225" y="6884988"/>
            <a:chExt cx="2376488" cy="1822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Developer Icons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8046242" y="1353671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6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7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7580" y="2130759"/>
            <a:ext cx="3917950" cy="3082925"/>
            <a:chOff x="3732213" y="2365375"/>
            <a:chExt cx="3917950" cy="3082925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197475" y="4635500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39355" y="3864478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68881" y="3095180"/>
            <a:ext cx="944855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8642" y="1602414"/>
            <a:ext cx="990600" cy="40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45506" y="1595772"/>
            <a:ext cx="2936875" cy="2152860"/>
            <a:chOff x="2145506" y="1595772"/>
            <a:chExt cx="2936875" cy="2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042" name="Rounded Rectangle 104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4" name="Group 1043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5" name="Group 104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 flipH="1">
            <a:off x="2424063" y="5813612"/>
            <a:ext cx="734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70012" y="5562600"/>
            <a:ext cx="944880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2956" y="2252487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/>
          <p:cNvGrpSpPr/>
          <p:nvPr/>
        </p:nvGrpSpPr>
        <p:grpSpPr>
          <a:xfrm>
            <a:off x="707216" y="1693341"/>
            <a:ext cx="2738967" cy="4172800"/>
            <a:chOff x="364818" y="1339253"/>
            <a:chExt cx="4178706" cy="6366235"/>
          </a:xfrm>
        </p:grpSpPr>
        <p:grpSp>
          <p:nvGrpSpPr>
            <p:cNvPr id="323" name="Group 322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24" name="Rounded Rectangle 323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27" name="Group 326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40" name="Rounded Rectangle 33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1" name="Rounded Rectangle 34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28" name="Rounded Rectangle 327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9" name="Rounded Rectangle 328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0" name="Group 329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8" name="Rounded Rectangle 33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9" name="Rounded Rectangle 33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1" name="Rounded Rectangle 33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4" name="Rounded Rectangle 333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36" name="Rounded Rectangle 33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7" name="Rounded Rectangle 33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42" name="Group 341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43" name="Rounded Rectangle 342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Rounded Rectangle 343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5" name="Rounded Rectangle 344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6" name="Group 345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9" name="Rounded Rectangle 358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0" name="Rounded Rectangle 359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47" name="Rounded Rectangle 346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57" name="Rounded Rectangle 356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8" name="Rounded Rectangle 357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50" name="Rounded Rectangle 349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1" name="Rounded Rectangle 350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2" name="Rounded Rectangle 351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55" name="Rounded Rectangle 354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6" name="Rounded Rectangle 35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285" name="Group 284"/>
          <p:cNvGrpSpPr/>
          <p:nvPr/>
        </p:nvGrpSpPr>
        <p:grpSpPr>
          <a:xfrm>
            <a:off x="7217440" y="1414557"/>
            <a:ext cx="4178706" cy="3117426"/>
            <a:chOff x="2287587" y="1937871"/>
            <a:chExt cx="2206625" cy="1646202"/>
          </a:xfrm>
          <a:solidFill>
            <a:schemeClr val="tx1">
              <a:alpha val="8000"/>
            </a:schemeClr>
          </a:solidFill>
        </p:grpSpPr>
        <p:sp>
          <p:nvSpPr>
            <p:cNvPr id="286" name="Rounded Rectangle 285"/>
            <p:cNvSpPr/>
            <p:nvPr/>
          </p:nvSpPr>
          <p:spPr>
            <a:xfrm>
              <a:off x="2287587" y="1937871"/>
              <a:ext cx="790992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2287587" y="3509407"/>
              <a:ext cx="606425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380456" y="3366545"/>
              <a:ext cx="513556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380456" y="2080738"/>
              <a:ext cx="1516062" cy="74666"/>
              <a:chOff x="2380456" y="2572537"/>
              <a:chExt cx="1516062" cy="63500"/>
            </a:xfrm>
            <a:grpFill/>
          </p:grpSpPr>
          <p:sp>
            <p:nvSpPr>
              <p:cNvPr id="302" name="Rounded Rectangle 301"/>
              <p:cNvSpPr/>
              <p:nvPr/>
            </p:nvSpPr>
            <p:spPr>
              <a:xfrm>
                <a:off x="2380456" y="2572537"/>
                <a:ext cx="742156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3154362" y="2572537"/>
                <a:ext cx="742156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0" name="Rounded Rectangle 289"/>
            <p:cNvSpPr/>
            <p:nvPr/>
          </p:nvSpPr>
          <p:spPr>
            <a:xfrm>
              <a:off x="2496428" y="2223606"/>
              <a:ext cx="1921583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497137" y="3223678"/>
              <a:ext cx="513556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2496429" y="2366473"/>
              <a:ext cx="1997783" cy="74666"/>
              <a:chOff x="2496429" y="2811430"/>
              <a:chExt cx="1997783" cy="63500"/>
            </a:xfrm>
            <a:grpFill/>
          </p:grpSpPr>
          <p:sp>
            <p:nvSpPr>
              <p:cNvPr id="300" name="Rounded Rectangle 299"/>
              <p:cNvSpPr/>
              <p:nvPr/>
            </p:nvSpPr>
            <p:spPr>
              <a:xfrm>
                <a:off x="2496429" y="2811430"/>
                <a:ext cx="473784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3034592" y="2811430"/>
                <a:ext cx="1459620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3" name="Rounded Rectangle 292"/>
            <p:cNvSpPr/>
            <p:nvPr/>
          </p:nvSpPr>
          <p:spPr>
            <a:xfrm>
              <a:off x="2496428" y="2509341"/>
              <a:ext cx="1448231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2670261" y="2652208"/>
              <a:ext cx="833352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2670261" y="3080810"/>
              <a:ext cx="1069094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2670260" y="2937943"/>
              <a:ext cx="1226257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2670261" y="2795076"/>
              <a:ext cx="1595351" cy="74666"/>
              <a:chOff x="2670261" y="3182904"/>
              <a:chExt cx="1595351" cy="63500"/>
            </a:xfrm>
            <a:grpFill/>
          </p:grpSpPr>
          <p:sp>
            <p:nvSpPr>
              <p:cNvPr id="298" name="Rounded Rectangle 297"/>
              <p:cNvSpPr/>
              <p:nvPr/>
            </p:nvSpPr>
            <p:spPr>
              <a:xfrm>
                <a:off x="2670261" y="3182904"/>
                <a:ext cx="1069094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3763255" y="3182904"/>
                <a:ext cx="502357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33" name="Oval 1032"/>
          <p:cNvSpPr/>
          <p:nvPr/>
        </p:nvSpPr>
        <p:spPr>
          <a:xfrm>
            <a:off x="3572724" y="1945261"/>
            <a:ext cx="4172782" cy="4172782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Developer Icons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91589" y="3256684"/>
            <a:ext cx="6340536" cy="1691944"/>
            <a:chOff x="2791589" y="3256684"/>
            <a:chExt cx="6340536" cy="1691944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791589" y="3256684"/>
              <a:ext cx="6340536" cy="1691944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858428" y="3543699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3137579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3418041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3699813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>
              <a:off x="3980275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auto">
            <a:xfrm>
              <a:off x="4259427" y="3543699"/>
              <a:ext cx="246387" cy="226729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>
              <a:off x="4539889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>
              <a:off x="4819040" y="3543699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5099502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6"/>
            <p:cNvSpPr>
              <a:spLocks/>
            </p:cNvSpPr>
            <p:nvPr/>
          </p:nvSpPr>
          <p:spPr bwMode="auto">
            <a:xfrm>
              <a:off x="5379964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5659115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18"/>
            <p:cNvSpPr>
              <a:spLocks/>
            </p:cNvSpPr>
            <p:nvPr/>
          </p:nvSpPr>
          <p:spPr bwMode="auto">
            <a:xfrm>
              <a:off x="5940887" y="3543699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9"/>
            <p:cNvSpPr>
              <a:spLocks/>
            </p:cNvSpPr>
            <p:nvPr/>
          </p:nvSpPr>
          <p:spPr bwMode="auto">
            <a:xfrm>
              <a:off x="6221349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6501811" y="3543699"/>
              <a:ext cx="370892" cy="226729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1"/>
            <p:cNvSpPr>
              <a:spLocks/>
            </p:cNvSpPr>
            <p:nvPr/>
          </p:nvSpPr>
          <p:spPr bwMode="auto">
            <a:xfrm>
              <a:off x="2858428" y="4354940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2"/>
            <p:cNvSpPr>
              <a:spLocks/>
            </p:cNvSpPr>
            <p:nvPr/>
          </p:nvSpPr>
          <p:spPr bwMode="auto">
            <a:xfrm>
              <a:off x="3137579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3418041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3699813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25"/>
            <p:cNvSpPr>
              <a:spLocks/>
            </p:cNvSpPr>
            <p:nvPr/>
          </p:nvSpPr>
          <p:spPr bwMode="auto">
            <a:xfrm>
              <a:off x="3980275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6"/>
            <p:cNvSpPr>
              <a:spLocks/>
            </p:cNvSpPr>
            <p:nvPr/>
          </p:nvSpPr>
          <p:spPr bwMode="auto">
            <a:xfrm>
              <a:off x="4259427" y="4354940"/>
              <a:ext cx="246387" cy="226729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>
              <a:off x="4539889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28"/>
            <p:cNvSpPr>
              <a:spLocks/>
            </p:cNvSpPr>
            <p:nvPr/>
          </p:nvSpPr>
          <p:spPr bwMode="auto">
            <a:xfrm>
              <a:off x="4819040" y="4354940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5099502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0"/>
            <p:cNvSpPr>
              <a:spLocks/>
            </p:cNvSpPr>
            <p:nvPr/>
          </p:nvSpPr>
          <p:spPr bwMode="auto">
            <a:xfrm>
              <a:off x="5379964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>
              <a:off x="5659115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>
              <a:off x="5940887" y="4354940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>
              <a:off x="6221349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>
              <a:off x="2858428" y="3813676"/>
              <a:ext cx="361717" cy="226729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>
              <a:off x="3252910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>
              <a:off x="3532060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>
              <a:off x="3812522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>
              <a:off x="4094295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39"/>
            <p:cNvSpPr>
              <a:spLocks/>
            </p:cNvSpPr>
            <p:nvPr/>
          </p:nvSpPr>
          <p:spPr bwMode="auto">
            <a:xfrm>
              <a:off x="4374757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0"/>
            <p:cNvSpPr>
              <a:spLocks/>
            </p:cNvSpPr>
            <p:nvPr/>
          </p:nvSpPr>
          <p:spPr bwMode="auto">
            <a:xfrm>
              <a:off x="4653908" y="3813676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4934370" y="3813676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5213522" y="3813676"/>
              <a:ext cx="249008" cy="226729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5493984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5774446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6056218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6336680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6615831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858428" y="4084963"/>
              <a:ext cx="441662" cy="226729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3335475" y="4084963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3614627" y="4084963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1"/>
            <p:cNvSpPr>
              <a:spLocks/>
            </p:cNvSpPr>
            <p:nvPr/>
          </p:nvSpPr>
          <p:spPr bwMode="auto">
            <a:xfrm>
              <a:off x="3895089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4174240" y="4084963"/>
              <a:ext cx="249008" cy="226729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4457323" y="4084963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4736474" y="4084963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5016936" y="4084963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56"/>
            <p:cNvSpPr>
              <a:spLocks/>
            </p:cNvSpPr>
            <p:nvPr/>
          </p:nvSpPr>
          <p:spPr bwMode="auto">
            <a:xfrm>
              <a:off x="5296087" y="4084963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57"/>
            <p:cNvSpPr>
              <a:spLocks/>
            </p:cNvSpPr>
            <p:nvPr/>
          </p:nvSpPr>
          <p:spPr bwMode="auto">
            <a:xfrm>
              <a:off x="5576549" y="4084963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58"/>
            <p:cNvSpPr>
              <a:spLocks/>
            </p:cNvSpPr>
            <p:nvPr/>
          </p:nvSpPr>
          <p:spPr bwMode="auto">
            <a:xfrm>
              <a:off x="5857011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59"/>
            <p:cNvSpPr>
              <a:spLocks/>
            </p:cNvSpPr>
            <p:nvPr/>
          </p:nvSpPr>
          <p:spPr bwMode="auto">
            <a:xfrm>
              <a:off x="6136163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60"/>
            <p:cNvSpPr>
              <a:spLocks/>
            </p:cNvSpPr>
            <p:nvPr/>
          </p:nvSpPr>
          <p:spPr bwMode="auto">
            <a:xfrm>
              <a:off x="6416625" y="4084963"/>
              <a:ext cx="456078" cy="496706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61"/>
            <p:cNvSpPr>
              <a:spLocks/>
            </p:cNvSpPr>
            <p:nvPr/>
          </p:nvSpPr>
          <p:spPr bwMode="auto">
            <a:xfrm>
              <a:off x="2858428" y="4626228"/>
              <a:ext cx="441662" cy="226729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62"/>
            <p:cNvSpPr>
              <a:spLocks/>
            </p:cNvSpPr>
            <p:nvPr/>
          </p:nvSpPr>
          <p:spPr bwMode="auto">
            <a:xfrm>
              <a:off x="3335475" y="4626228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63"/>
            <p:cNvSpPr>
              <a:spLocks/>
            </p:cNvSpPr>
            <p:nvPr/>
          </p:nvSpPr>
          <p:spPr bwMode="auto">
            <a:xfrm>
              <a:off x="3614627" y="4626228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64"/>
            <p:cNvSpPr>
              <a:spLocks/>
            </p:cNvSpPr>
            <p:nvPr/>
          </p:nvSpPr>
          <p:spPr bwMode="auto">
            <a:xfrm>
              <a:off x="3895089" y="4626228"/>
              <a:ext cx="1846593" cy="226729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65"/>
            <p:cNvSpPr>
              <a:spLocks/>
            </p:cNvSpPr>
            <p:nvPr/>
          </p:nvSpPr>
          <p:spPr bwMode="auto">
            <a:xfrm>
              <a:off x="5774446" y="4626228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66"/>
            <p:cNvSpPr>
              <a:spLocks/>
            </p:cNvSpPr>
            <p:nvPr/>
          </p:nvSpPr>
          <p:spPr bwMode="auto">
            <a:xfrm>
              <a:off x="6056218" y="4626228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67"/>
            <p:cNvSpPr>
              <a:spLocks/>
            </p:cNvSpPr>
            <p:nvPr/>
          </p:nvSpPr>
          <p:spPr bwMode="auto">
            <a:xfrm>
              <a:off x="6336680" y="4626228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68"/>
            <p:cNvSpPr>
              <a:spLocks/>
            </p:cNvSpPr>
            <p:nvPr/>
          </p:nvSpPr>
          <p:spPr bwMode="auto">
            <a:xfrm>
              <a:off x="6621074" y="4626228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69"/>
            <p:cNvSpPr>
              <a:spLocks/>
            </p:cNvSpPr>
            <p:nvPr/>
          </p:nvSpPr>
          <p:spPr bwMode="auto">
            <a:xfrm>
              <a:off x="7024729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70"/>
            <p:cNvSpPr>
              <a:spLocks/>
            </p:cNvSpPr>
            <p:nvPr/>
          </p:nvSpPr>
          <p:spPr bwMode="auto">
            <a:xfrm>
              <a:off x="7318297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71"/>
            <p:cNvSpPr>
              <a:spLocks/>
            </p:cNvSpPr>
            <p:nvPr/>
          </p:nvSpPr>
          <p:spPr bwMode="auto">
            <a:xfrm>
              <a:off x="7609243" y="3813676"/>
              <a:ext cx="259493" cy="226729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72"/>
            <p:cNvSpPr>
              <a:spLocks/>
            </p:cNvSpPr>
            <p:nvPr/>
          </p:nvSpPr>
          <p:spPr bwMode="auto">
            <a:xfrm>
              <a:off x="7024729" y="4635402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73"/>
            <p:cNvSpPr>
              <a:spLocks/>
            </p:cNvSpPr>
            <p:nvPr/>
          </p:nvSpPr>
          <p:spPr bwMode="auto">
            <a:xfrm>
              <a:off x="7318297" y="4635402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74"/>
            <p:cNvSpPr>
              <a:spLocks/>
            </p:cNvSpPr>
            <p:nvPr/>
          </p:nvSpPr>
          <p:spPr bwMode="auto">
            <a:xfrm>
              <a:off x="7318297" y="4370667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75"/>
            <p:cNvSpPr>
              <a:spLocks/>
            </p:cNvSpPr>
            <p:nvPr/>
          </p:nvSpPr>
          <p:spPr bwMode="auto">
            <a:xfrm>
              <a:off x="7609243" y="4635402"/>
              <a:ext cx="259493" cy="228039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76"/>
            <p:cNvSpPr>
              <a:spLocks/>
            </p:cNvSpPr>
            <p:nvPr/>
          </p:nvSpPr>
          <p:spPr bwMode="auto">
            <a:xfrm>
              <a:off x="7024729" y="3543699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77"/>
            <p:cNvSpPr>
              <a:spLocks/>
            </p:cNvSpPr>
            <p:nvPr/>
          </p:nvSpPr>
          <p:spPr bwMode="auto">
            <a:xfrm>
              <a:off x="7318297" y="3543699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78"/>
            <p:cNvSpPr>
              <a:spLocks/>
            </p:cNvSpPr>
            <p:nvPr/>
          </p:nvSpPr>
          <p:spPr bwMode="auto">
            <a:xfrm>
              <a:off x="7609243" y="3543699"/>
              <a:ext cx="259493" cy="226729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79"/>
            <p:cNvSpPr>
              <a:spLocks/>
            </p:cNvSpPr>
            <p:nvPr/>
          </p:nvSpPr>
          <p:spPr bwMode="auto">
            <a:xfrm>
              <a:off x="7999793" y="3832024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80"/>
            <p:cNvSpPr>
              <a:spLocks/>
            </p:cNvSpPr>
            <p:nvPr/>
          </p:nvSpPr>
          <p:spPr bwMode="auto">
            <a:xfrm>
              <a:off x="8272391" y="3832024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81"/>
            <p:cNvSpPr>
              <a:spLocks/>
            </p:cNvSpPr>
            <p:nvPr/>
          </p:nvSpPr>
          <p:spPr bwMode="auto">
            <a:xfrm>
              <a:off x="8547611" y="3832024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82"/>
            <p:cNvSpPr>
              <a:spLocks/>
            </p:cNvSpPr>
            <p:nvPr/>
          </p:nvSpPr>
          <p:spPr bwMode="auto">
            <a:xfrm>
              <a:off x="8822831" y="3832024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83"/>
            <p:cNvSpPr>
              <a:spLocks/>
            </p:cNvSpPr>
            <p:nvPr/>
          </p:nvSpPr>
          <p:spPr bwMode="auto">
            <a:xfrm>
              <a:off x="7999793" y="4104622"/>
              <a:ext cx="247698" cy="228039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84"/>
            <p:cNvSpPr>
              <a:spLocks/>
            </p:cNvSpPr>
            <p:nvPr/>
          </p:nvSpPr>
          <p:spPr bwMode="auto">
            <a:xfrm>
              <a:off x="8272391" y="4104622"/>
              <a:ext cx="250319" cy="228039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85"/>
            <p:cNvSpPr>
              <a:spLocks/>
            </p:cNvSpPr>
            <p:nvPr/>
          </p:nvSpPr>
          <p:spPr bwMode="auto">
            <a:xfrm>
              <a:off x="8547611" y="4104622"/>
              <a:ext cx="250319" cy="228039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86"/>
            <p:cNvSpPr>
              <a:spLocks/>
            </p:cNvSpPr>
            <p:nvPr/>
          </p:nvSpPr>
          <p:spPr bwMode="auto">
            <a:xfrm>
              <a:off x="8822831" y="4104622"/>
              <a:ext cx="247698" cy="228039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87"/>
            <p:cNvSpPr>
              <a:spLocks/>
            </p:cNvSpPr>
            <p:nvPr/>
          </p:nvSpPr>
          <p:spPr bwMode="auto">
            <a:xfrm>
              <a:off x="7999793" y="4378530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88"/>
            <p:cNvSpPr>
              <a:spLocks/>
            </p:cNvSpPr>
            <p:nvPr/>
          </p:nvSpPr>
          <p:spPr bwMode="auto">
            <a:xfrm>
              <a:off x="8272391" y="4378530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89"/>
            <p:cNvSpPr>
              <a:spLocks/>
            </p:cNvSpPr>
            <p:nvPr/>
          </p:nvSpPr>
          <p:spPr bwMode="auto">
            <a:xfrm>
              <a:off x="8547611" y="4378530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90"/>
            <p:cNvSpPr>
              <a:spLocks/>
            </p:cNvSpPr>
            <p:nvPr/>
          </p:nvSpPr>
          <p:spPr bwMode="auto">
            <a:xfrm>
              <a:off x="8547611" y="4651129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91"/>
            <p:cNvSpPr>
              <a:spLocks/>
            </p:cNvSpPr>
            <p:nvPr/>
          </p:nvSpPr>
          <p:spPr bwMode="auto">
            <a:xfrm>
              <a:off x="7999793" y="4651129"/>
              <a:ext cx="522918" cy="226729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92"/>
            <p:cNvSpPr>
              <a:spLocks/>
            </p:cNvSpPr>
            <p:nvPr/>
          </p:nvSpPr>
          <p:spPr bwMode="auto">
            <a:xfrm>
              <a:off x="8822831" y="4378530"/>
              <a:ext cx="247698" cy="505879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93"/>
            <p:cNvSpPr>
              <a:spLocks/>
            </p:cNvSpPr>
            <p:nvPr/>
          </p:nvSpPr>
          <p:spPr bwMode="auto">
            <a:xfrm>
              <a:off x="7999793" y="3559426"/>
              <a:ext cx="247698" cy="229350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94"/>
            <p:cNvSpPr>
              <a:spLocks/>
            </p:cNvSpPr>
            <p:nvPr/>
          </p:nvSpPr>
          <p:spPr bwMode="auto">
            <a:xfrm>
              <a:off x="8272391" y="3559426"/>
              <a:ext cx="250319" cy="229350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95"/>
            <p:cNvSpPr>
              <a:spLocks/>
            </p:cNvSpPr>
            <p:nvPr/>
          </p:nvSpPr>
          <p:spPr bwMode="auto">
            <a:xfrm>
              <a:off x="8547611" y="3559426"/>
              <a:ext cx="250319" cy="229350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96"/>
            <p:cNvSpPr>
              <a:spLocks/>
            </p:cNvSpPr>
            <p:nvPr/>
          </p:nvSpPr>
          <p:spPr bwMode="auto">
            <a:xfrm>
              <a:off x="8822831" y="3559426"/>
              <a:ext cx="247698" cy="229350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97"/>
            <p:cNvSpPr>
              <a:spLocks/>
            </p:cNvSpPr>
            <p:nvPr/>
          </p:nvSpPr>
          <p:spPr bwMode="auto">
            <a:xfrm>
              <a:off x="7999793" y="3345803"/>
              <a:ext cx="247698" cy="170374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98"/>
            <p:cNvSpPr>
              <a:spLocks/>
            </p:cNvSpPr>
            <p:nvPr/>
          </p:nvSpPr>
          <p:spPr bwMode="auto">
            <a:xfrm>
              <a:off x="8272391" y="3345803"/>
              <a:ext cx="250319" cy="170374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99"/>
            <p:cNvSpPr>
              <a:spLocks/>
            </p:cNvSpPr>
            <p:nvPr/>
          </p:nvSpPr>
          <p:spPr bwMode="auto">
            <a:xfrm>
              <a:off x="8547611" y="3345803"/>
              <a:ext cx="250319" cy="170374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100"/>
            <p:cNvSpPr>
              <a:spLocks/>
            </p:cNvSpPr>
            <p:nvPr/>
          </p:nvSpPr>
          <p:spPr bwMode="auto">
            <a:xfrm>
              <a:off x="8822831" y="3345803"/>
              <a:ext cx="247698" cy="170374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101"/>
            <p:cNvSpPr>
              <a:spLocks/>
            </p:cNvSpPr>
            <p:nvPr/>
          </p:nvSpPr>
          <p:spPr bwMode="auto">
            <a:xfrm>
              <a:off x="7024729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02"/>
            <p:cNvSpPr>
              <a:spLocks/>
            </p:cNvSpPr>
            <p:nvPr/>
          </p:nvSpPr>
          <p:spPr bwMode="auto">
            <a:xfrm>
              <a:off x="7318297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03"/>
            <p:cNvSpPr>
              <a:spLocks/>
            </p:cNvSpPr>
            <p:nvPr/>
          </p:nvSpPr>
          <p:spPr bwMode="auto">
            <a:xfrm>
              <a:off x="7609243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04"/>
            <p:cNvSpPr>
              <a:spLocks/>
            </p:cNvSpPr>
            <p:nvPr/>
          </p:nvSpPr>
          <p:spPr bwMode="auto">
            <a:xfrm>
              <a:off x="6037870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05"/>
            <p:cNvSpPr>
              <a:spLocks/>
            </p:cNvSpPr>
            <p:nvPr/>
          </p:nvSpPr>
          <p:spPr bwMode="auto">
            <a:xfrm>
              <a:off x="6327506" y="3345803"/>
              <a:ext cx="258183" cy="155958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06"/>
            <p:cNvSpPr>
              <a:spLocks/>
            </p:cNvSpPr>
            <p:nvPr/>
          </p:nvSpPr>
          <p:spPr bwMode="auto">
            <a:xfrm>
              <a:off x="6618452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07"/>
            <p:cNvSpPr>
              <a:spLocks/>
            </p:cNvSpPr>
            <p:nvPr/>
          </p:nvSpPr>
          <p:spPr bwMode="auto">
            <a:xfrm>
              <a:off x="5170273" y="3345803"/>
              <a:ext cx="259493" cy="155958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08"/>
            <p:cNvSpPr>
              <a:spLocks/>
            </p:cNvSpPr>
            <p:nvPr/>
          </p:nvSpPr>
          <p:spPr bwMode="auto">
            <a:xfrm>
              <a:off x="4881947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09"/>
            <p:cNvSpPr>
              <a:spLocks/>
            </p:cNvSpPr>
            <p:nvPr/>
          </p:nvSpPr>
          <p:spPr bwMode="auto">
            <a:xfrm>
              <a:off x="4592312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10"/>
            <p:cNvSpPr>
              <a:spLocks/>
            </p:cNvSpPr>
            <p:nvPr/>
          </p:nvSpPr>
          <p:spPr bwMode="auto">
            <a:xfrm>
              <a:off x="4302675" y="3345803"/>
              <a:ext cx="258183" cy="155958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11"/>
            <p:cNvSpPr>
              <a:spLocks/>
            </p:cNvSpPr>
            <p:nvPr/>
          </p:nvSpPr>
          <p:spPr bwMode="auto">
            <a:xfrm>
              <a:off x="4014350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12"/>
            <p:cNvSpPr>
              <a:spLocks/>
            </p:cNvSpPr>
            <p:nvPr/>
          </p:nvSpPr>
          <p:spPr bwMode="auto">
            <a:xfrm>
              <a:off x="3724715" y="3345803"/>
              <a:ext cx="256872" cy="155958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13"/>
            <p:cNvSpPr>
              <a:spLocks/>
            </p:cNvSpPr>
            <p:nvPr/>
          </p:nvSpPr>
          <p:spPr bwMode="auto">
            <a:xfrm>
              <a:off x="3436389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14"/>
            <p:cNvSpPr>
              <a:spLocks/>
            </p:cNvSpPr>
            <p:nvPr/>
          </p:nvSpPr>
          <p:spPr bwMode="auto">
            <a:xfrm>
              <a:off x="3146753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15"/>
            <p:cNvSpPr>
              <a:spLocks/>
            </p:cNvSpPr>
            <p:nvPr/>
          </p:nvSpPr>
          <p:spPr bwMode="auto">
            <a:xfrm>
              <a:off x="2855807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16"/>
            <p:cNvSpPr>
              <a:spLocks/>
            </p:cNvSpPr>
            <p:nvPr/>
          </p:nvSpPr>
          <p:spPr bwMode="auto">
            <a:xfrm>
              <a:off x="5459909" y="3345803"/>
              <a:ext cx="259493" cy="155958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17"/>
            <p:cNvSpPr>
              <a:spLocks/>
            </p:cNvSpPr>
            <p:nvPr/>
          </p:nvSpPr>
          <p:spPr bwMode="auto">
            <a:xfrm>
              <a:off x="5748234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338526" y="3688684"/>
            <a:ext cx="6082875" cy="3188813"/>
            <a:chOff x="214488" y="1608138"/>
            <a:chExt cx="10051656" cy="5269359"/>
          </a:xfrm>
        </p:grpSpPr>
        <p:grpSp>
          <p:nvGrpSpPr>
            <p:cNvPr id="178" name="Group 177"/>
            <p:cNvGrpSpPr/>
            <p:nvPr/>
          </p:nvGrpSpPr>
          <p:grpSpPr>
            <a:xfrm>
              <a:off x="1193800" y="1608138"/>
              <a:ext cx="3765551" cy="4724400"/>
              <a:chOff x="1193800" y="1608138"/>
              <a:chExt cx="3765551" cy="4724400"/>
            </a:xfrm>
          </p:grpSpPr>
          <p:sp>
            <p:nvSpPr>
              <p:cNvPr id="193" name="Freeform 118"/>
              <p:cNvSpPr>
                <a:spLocks/>
              </p:cNvSpPr>
              <p:nvPr/>
            </p:nvSpPr>
            <p:spPr bwMode="auto">
              <a:xfrm>
                <a:off x="1193800" y="1608138"/>
                <a:ext cx="3765550" cy="4724400"/>
              </a:xfrm>
              <a:custGeom>
                <a:avLst/>
                <a:gdLst>
                  <a:gd name="T0" fmla="*/ 1780 w 2372"/>
                  <a:gd name="T1" fmla="*/ 70 h 2976"/>
                  <a:gd name="T2" fmla="*/ 1707 w 2372"/>
                  <a:gd name="T3" fmla="*/ 217 h 2976"/>
                  <a:gd name="T4" fmla="*/ 1595 w 2372"/>
                  <a:gd name="T5" fmla="*/ 427 h 2976"/>
                  <a:gd name="T6" fmla="*/ 1471 w 2372"/>
                  <a:gd name="T7" fmla="*/ 703 h 2976"/>
                  <a:gd name="T8" fmla="*/ 1464 w 2372"/>
                  <a:gd name="T9" fmla="*/ 814 h 2976"/>
                  <a:gd name="T10" fmla="*/ 1532 w 2372"/>
                  <a:gd name="T11" fmla="*/ 747 h 2976"/>
                  <a:gd name="T12" fmla="*/ 1633 w 2372"/>
                  <a:gd name="T13" fmla="*/ 574 h 2976"/>
                  <a:gd name="T14" fmla="*/ 1807 w 2372"/>
                  <a:gd name="T15" fmla="*/ 296 h 2976"/>
                  <a:gd name="T16" fmla="*/ 1961 w 2372"/>
                  <a:gd name="T17" fmla="*/ 81 h 2976"/>
                  <a:gd name="T18" fmla="*/ 2071 w 2372"/>
                  <a:gd name="T19" fmla="*/ 84 h 2976"/>
                  <a:gd name="T20" fmla="*/ 2067 w 2372"/>
                  <a:gd name="T21" fmla="*/ 187 h 2976"/>
                  <a:gd name="T22" fmla="*/ 1968 w 2372"/>
                  <a:gd name="T23" fmla="*/ 378 h 2976"/>
                  <a:gd name="T24" fmla="*/ 1819 w 2372"/>
                  <a:gd name="T25" fmla="*/ 660 h 2976"/>
                  <a:gd name="T26" fmla="*/ 1719 w 2372"/>
                  <a:gd name="T27" fmla="*/ 840 h 2976"/>
                  <a:gd name="T28" fmla="*/ 1670 w 2372"/>
                  <a:gd name="T29" fmla="*/ 964 h 2976"/>
                  <a:gd name="T30" fmla="*/ 1733 w 2372"/>
                  <a:gd name="T31" fmla="*/ 964 h 2976"/>
                  <a:gd name="T32" fmla="*/ 1929 w 2372"/>
                  <a:gd name="T33" fmla="*/ 782 h 2976"/>
                  <a:gd name="T34" fmla="*/ 2136 w 2372"/>
                  <a:gd name="T35" fmla="*/ 569 h 2976"/>
                  <a:gd name="T36" fmla="*/ 2297 w 2372"/>
                  <a:gd name="T37" fmla="*/ 439 h 2976"/>
                  <a:gd name="T38" fmla="*/ 2369 w 2372"/>
                  <a:gd name="T39" fmla="*/ 530 h 2976"/>
                  <a:gd name="T40" fmla="*/ 2230 w 2372"/>
                  <a:gd name="T41" fmla="*/ 731 h 2976"/>
                  <a:gd name="T42" fmla="*/ 2011 w 2372"/>
                  <a:gd name="T43" fmla="*/ 968 h 2976"/>
                  <a:gd name="T44" fmla="*/ 1845 w 2372"/>
                  <a:gd name="T45" fmla="*/ 1137 h 2976"/>
                  <a:gd name="T46" fmla="*/ 1810 w 2372"/>
                  <a:gd name="T47" fmla="*/ 1235 h 2976"/>
                  <a:gd name="T48" fmla="*/ 1871 w 2372"/>
                  <a:gd name="T49" fmla="*/ 1209 h 2976"/>
                  <a:gd name="T50" fmla="*/ 2011 w 2372"/>
                  <a:gd name="T51" fmla="*/ 1085 h 2976"/>
                  <a:gd name="T52" fmla="*/ 2165 w 2372"/>
                  <a:gd name="T53" fmla="*/ 1022 h 2976"/>
                  <a:gd name="T54" fmla="*/ 2190 w 2372"/>
                  <a:gd name="T55" fmla="*/ 1153 h 2976"/>
                  <a:gd name="T56" fmla="*/ 2041 w 2372"/>
                  <a:gd name="T57" fmla="*/ 1328 h 2976"/>
                  <a:gd name="T58" fmla="*/ 1917 w 2372"/>
                  <a:gd name="T59" fmla="*/ 1433 h 2976"/>
                  <a:gd name="T60" fmla="*/ 1411 w 2372"/>
                  <a:gd name="T61" fmla="*/ 1809 h 2976"/>
                  <a:gd name="T62" fmla="*/ 1110 w 2372"/>
                  <a:gd name="T63" fmla="*/ 2094 h 2976"/>
                  <a:gd name="T64" fmla="*/ 903 w 2372"/>
                  <a:gd name="T65" fmla="*/ 2497 h 2976"/>
                  <a:gd name="T66" fmla="*/ 695 w 2372"/>
                  <a:gd name="T67" fmla="*/ 2860 h 2976"/>
                  <a:gd name="T68" fmla="*/ 448 w 2372"/>
                  <a:gd name="T69" fmla="*/ 2976 h 2976"/>
                  <a:gd name="T70" fmla="*/ 222 w 2372"/>
                  <a:gd name="T71" fmla="*/ 2923 h 2976"/>
                  <a:gd name="T72" fmla="*/ 67 w 2372"/>
                  <a:gd name="T73" fmla="*/ 2808 h 2976"/>
                  <a:gd name="T74" fmla="*/ 0 w 2372"/>
                  <a:gd name="T75" fmla="*/ 2619 h 2976"/>
                  <a:gd name="T76" fmla="*/ 14 w 2372"/>
                  <a:gd name="T77" fmla="*/ 2549 h 2976"/>
                  <a:gd name="T78" fmla="*/ 79 w 2372"/>
                  <a:gd name="T79" fmla="*/ 2476 h 2976"/>
                  <a:gd name="T80" fmla="*/ 207 w 2372"/>
                  <a:gd name="T81" fmla="*/ 2358 h 2976"/>
                  <a:gd name="T82" fmla="*/ 467 w 2372"/>
                  <a:gd name="T83" fmla="*/ 2012 h 2976"/>
                  <a:gd name="T84" fmla="*/ 695 w 2372"/>
                  <a:gd name="T85" fmla="*/ 1620 h 2976"/>
                  <a:gd name="T86" fmla="*/ 812 w 2372"/>
                  <a:gd name="T87" fmla="*/ 1307 h 2976"/>
                  <a:gd name="T88" fmla="*/ 961 w 2372"/>
                  <a:gd name="T89" fmla="*/ 903 h 2976"/>
                  <a:gd name="T90" fmla="*/ 1147 w 2372"/>
                  <a:gd name="T91" fmla="*/ 485 h 2976"/>
                  <a:gd name="T92" fmla="*/ 1309 w 2372"/>
                  <a:gd name="T93" fmla="*/ 249 h 2976"/>
                  <a:gd name="T94" fmla="*/ 1379 w 2372"/>
                  <a:gd name="T95" fmla="*/ 278 h 2976"/>
                  <a:gd name="T96" fmla="*/ 1325 w 2372"/>
                  <a:gd name="T97" fmla="*/ 438 h 2976"/>
                  <a:gd name="T98" fmla="*/ 1243 w 2372"/>
                  <a:gd name="T99" fmla="*/ 654 h 2976"/>
                  <a:gd name="T100" fmla="*/ 1273 w 2372"/>
                  <a:gd name="T101" fmla="*/ 668 h 2976"/>
                  <a:gd name="T102" fmla="*/ 1358 w 2372"/>
                  <a:gd name="T103" fmla="*/ 518 h 2976"/>
                  <a:gd name="T104" fmla="*/ 1474 w 2372"/>
                  <a:gd name="T105" fmla="*/ 305 h 2976"/>
                  <a:gd name="T106" fmla="*/ 1635 w 2372"/>
                  <a:gd name="T107" fmla="*/ 60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2" h="2976">
                    <a:moveTo>
                      <a:pt x="1731" y="0"/>
                    </a:moveTo>
                    <a:lnTo>
                      <a:pt x="1756" y="7"/>
                    </a:lnTo>
                    <a:lnTo>
                      <a:pt x="1772" y="18"/>
                    </a:lnTo>
                    <a:lnTo>
                      <a:pt x="1780" y="32"/>
                    </a:lnTo>
                    <a:lnTo>
                      <a:pt x="1784" y="49"/>
                    </a:lnTo>
                    <a:lnTo>
                      <a:pt x="1780" y="70"/>
                    </a:lnTo>
                    <a:lnTo>
                      <a:pt x="1775" y="93"/>
                    </a:lnTo>
                    <a:lnTo>
                      <a:pt x="1765" y="116"/>
                    </a:lnTo>
                    <a:lnTo>
                      <a:pt x="1752" y="142"/>
                    </a:lnTo>
                    <a:lnTo>
                      <a:pt x="1738" y="166"/>
                    </a:lnTo>
                    <a:lnTo>
                      <a:pt x="1723" y="193"/>
                    </a:lnTo>
                    <a:lnTo>
                      <a:pt x="1707" y="217"/>
                    </a:lnTo>
                    <a:lnTo>
                      <a:pt x="1693" y="242"/>
                    </a:lnTo>
                    <a:lnTo>
                      <a:pt x="1679" y="268"/>
                    </a:lnTo>
                    <a:lnTo>
                      <a:pt x="1661" y="299"/>
                    </a:lnTo>
                    <a:lnTo>
                      <a:pt x="1642" y="338"/>
                    </a:lnTo>
                    <a:lnTo>
                      <a:pt x="1619" y="382"/>
                    </a:lnTo>
                    <a:lnTo>
                      <a:pt x="1595" y="427"/>
                    </a:lnTo>
                    <a:lnTo>
                      <a:pt x="1572" y="476"/>
                    </a:lnTo>
                    <a:lnTo>
                      <a:pt x="1548" y="525"/>
                    </a:lnTo>
                    <a:lnTo>
                      <a:pt x="1525" y="574"/>
                    </a:lnTo>
                    <a:lnTo>
                      <a:pt x="1504" y="620"/>
                    </a:lnTo>
                    <a:lnTo>
                      <a:pt x="1485" y="663"/>
                    </a:lnTo>
                    <a:lnTo>
                      <a:pt x="1471" y="703"/>
                    </a:lnTo>
                    <a:lnTo>
                      <a:pt x="1458" y="737"/>
                    </a:lnTo>
                    <a:lnTo>
                      <a:pt x="1451" y="765"/>
                    </a:lnTo>
                    <a:lnTo>
                      <a:pt x="1450" y="787"/>
                    </a:lnTo>
                    <a:lnTo>
                      <a:pt x="1451" y="803"/>
                    </a:lnTo>
                    <a:lnTo>
                      <a:pt x="1457" y="812"/>
                    </a:lnTo>
                    <a:lnTo>
                      <a:pt x="1464" y="814"/>
                    </a:lnTo>
                    <a:lnTo>
                      <a:pt x="1474" y="810"/>
                    </a:lnTo>
                    <a:lnTo>
                      <a:pt x="1486" y="803"/>
                    </a:lnTo>
                    <a:lnTo>
                      <a:pt x="1499" y="793"/>
                    </a:lnTo>
                    <a:lnTo>
                      <a:pt x="1511" y="779"/>
                    </a:lnTo>
                    <a:lnTo>
                      <a:pt x="1521" y="763"/>
                    </a:lnTo>
                    <a:lnTo>
                      <a:pt x="1532" y="747"/>
                    </a:lnTo>
                    <a:lnTo>
                      <a:pt x="1542" y="730"/>
                    </a:lnTo>
                    <a:lnTo>
                      <a:pt x="1551" y="710"/>
                    </a:lnTo>
                    <a:lnTo>
                      <a:pt x="1567" y="684"/>
                    </a:lnTo>
                    <a:lnTo>
                      <a:pt x="1586" y="653"/>
                    </a:lnTo>
                    <a:lnTo>
                      <a:pt x="1609" y="616"/>
                    </a:lnTo>
                    <a:lnTo>
                      <a:pt x="1633" y="574"/>
                    </a:lnTo>
                    <a:lnTo>
                      <a:pt x="1661" y="530"/>
                    </a:lnTo>
                    <a:lnTo>
                      <a:pt x="1691" y="483"/>
                    </a:lnTo>
                    <a:lnTo>
                      <a:pt x="1721" y="436"/>
                    </a:lnTo>
                    <a:lnTo>
                      <a:pt x="1751" y="389"/>
                    </a:lnTo>
                    <a:lnTo>
                      <a:pt x="1779" y="341"/>
                    </a:lnTo>
                    <a:lnTo>
                      <a:pt x="1807" y="296"/>
                    </a:lnTo>
                    <a:lnTo>
                      <a:pt x="1833" y="254"/>
                    </a:lnTo>
                    <a:lnTo>
                      <a:pt x="1863" y="203"/>
                    </a:lnTo>
                    <a:lnTo>
                      <a:pt x="1891" y="161"/>
                    </a:lnTo>
                    <a:lnTo>
                      <a:pt x="1917" y="126"/>
                    </a:lnTo>
                    <a:lnTo>
                      <a:pt x="1940" y="100"/>
                    </a:lnTo>
                    <a:lnTo>
                      <a:pt x="1961" y="81"/>
                    </a:lnTo>
                    <a:lnTo>
                      <a:pt x="1980" y="67"/>
                    </a:lnTo>
                    <a:lnTo>
                      <a:pt x="1999" y="58"/>
                    </a:lnTo>
                    <a:lnTo>
                      <a:pt x="2017" y="56"/>
                    </a:lnTo>
                    <a:lnTo>
                      <a:pt x="2034" y="60"/>
                    </a:lnTo>
                    <a:lnTo>
                      <a:pt x="2055" y="70"/>
                    </a:lnTo>
                    <a:lnTo>
                      <a:pt x="2071" y="84"/>
                    </a:lnTo>
                    <a:lnTo>
                      <a:pt x="2080" y="102"/>
                    </a:lnTo>
                    <a:lnTo>
                      <a:pt x="2083" y="121"/>
                    </a:lnTo>
                    <a:lnTo>
                      <a:pt x="2083" y="142"/>
                    </a:lnTo>
                    <a:lnTo>
                      <a:pt x="2080" y="161"/>
                    </a:lnTo>
                    <a:lnTo>
                      <a:pt x="2073" y="177"/>
                    </a:lnTo>
                    <a:lnTo>
                      <a:pt x="2067" y="187"/>
                    </a:lnTo>
                    <a:lnTo>
                      <a:pt x="2057" y="205"/>
                    </a:lnTo>
                    <a:lnTo>
                      <a:pt x="2045" y="229"/>
                    </a:lnTo>
                    <a:lnTo>
                      <a:pt x="2029" y="259"/>
                    </a:lnTo>
                    <a:lnTo>
                      <a:pt x="2011" y="294"/>
                    </a:lnTo>
                    <a:lnTo>
                      <a:pt x="1990" y="334"/>
                    </a:lnTo>
                    <a:lnTo>
                      <a:pt x="1968" y="378"/>
                    </a:lnTo>
                    <a:lnTo>
                      <a:pt x="1943" y="424"/>
                    </a:lnTo>
                    <a:lnTo>
                      <a:pt x="1919" y="471"/>
                    </a:lnTo>
                    <a:lnTo>
                      <a:pt x="1892" y="520"/>
                    </a:lnTo>
                    <a:lnTo>
                      <a:pt x="1868" y="567"/>
                    </a:lnTo>
                    <a:lnTo>
                      <a:pt x="1843" y="614"/>
                    </a:lnTo>
                    <a:lnTo>
                      <a:pt x="1819" y="660"/>
                    </a:lnTo>
                    <a:lnTo>
                      <a:pt x="1796" y="702"/>
                    </a:lnTo>
                    <a:lnTo>
                      <a:pt x="1775" y="740"/>
                    </a:lnTo>
                    <a:lnTo>
                      <a:pt x="1758" y="775"/>
                    </a:lnTo>
                    <a:lnTo>
                      <a:pt x="1740" y="803"/>
                    </a:lnTo>
                    <a:lnTo>
                      <a:pt x="1728" y="826"/>
                    </a:lnTo>
                    <a:lnTo>
                      <a:pt x="1719" y="840"/>
                    </a:lnTo>
                    <a:lnTo>
                      <a:pt x="1705" y="861"/>
                    </a:lnTo>
                    <a:lnTo>
                      <a:pt x="1695" y="882"/>
                    </a:lnTo>
                    <a:lnTo>
                      <a:pt x="1686" y="905"/>
                    </a:lnTo>
                    <a:lnTo>
                      <a:pt x="1677" y="926"/>
                    </a:lnTo>
                    <a:lnTo>
                      <a:pt x="1674" y="947"/>
                    </a:lnTo>
                    <a:lnTo>
                      <a:pt x="1670" y="964"/>
                    </a:lnTo>
                    <a:lnTo>
                      <a:pt x="1672" y="978"/>
                    </a:lnTo>
                    <a:lnTo>
                      <a:pt x="1677" y="987"/>
                    </a:lnTo>
                    <a:lnTo>
                      <a:pt x="1684" y="992"/>
                    </a:lnTo>
                    <a:lnTo>
                      <a:pt x="1698" y="989"/>
                    </a:lnTo>
                    <a:lnTo>
                      <a:pt x="1714" y="980"/>
                    </a:lnTo>
                    <a:lnTo>
                      <a:pt x="1733" y="964"/>
                    </a:lnTo>
                    <a:lnTo>
                      <a:pt x="1758" y="945"/>
                    </a:lnTo>
                    <a:lnTo>
                      <a:pt x="1786" y="919"/>
                    </a:lnTo>
                    <a:lnTo>
                      <a:pt x="1819" y="889"/>
                    </a:lnTo>
                    <a:lnTo>
                      <a:pt x="1854" y="856"/>
                    </a:lnTo>
                    <a:lnTo>
                      <a:pt x="1891" y="819"/>
                    </a:lnTo>
                    <a:lnTo>
                      <a:pt x="1929" y="782"/>
                    </a:lnTo>
                    <a:lnTo>
                      <a:pt x="1968" y="744"/>
                    </a:lnTo>
                    <a:lnTo>
                      <a:pt x="2006" y="705"/>
                    </a:lnTo>
                    <a:lnTo>
                      <a:pt x="2043" y="667"/>
                    </a:lnTo>
                    <a:lnTo>
                      <a:pt x="2078" y="632"/>
                    </a:lnTo>
                    <a:lnTo>
                      <a:pt x="2109" y="599"/>
                    </a:lnTo>
                    <a:lnTo>
                      <a:pt x="2136" y="569"/>
                    </a:lnTo>
                    <a:lnTo>
                      <a:pt x="2158" y="544"/>
                    </a:lnTo>
                    <a:lnTo>
                      <a:pt x="2187" y="511"/>
                    </a:lnTo>
                    <a:lnTo>
                      <a:pt x="2216" y="485"/>
                    </a:lnTo>
                    <a:lnTo>
                      <a:pt x="2244" y="464"/>
                    </a:lnTo>
                    <a:lnTo>
                      <a:pt x="2271" y="448"/>
                    </a:lnTo>
                    <a:lnTo>
                      <a:pt x="2297" y="439"/>
                    </a:lnTo>
                    <a:lnTo>
                      <a:pt x="2320" y="439"/>
                    </a:lnTo>
                    <a:lnTo>
                      <a:pt x="2339" y="448"/>
                    </a:lnTo>
                    <a:lnTo>
                      <a:pt x="2356" y="464"/>
                    </a:lnTo>
                    <a:lnTo>
                      <a:pt x="2370" y="490"/>
                    </a:lnTo>
                    <a:lnTo>
                      <a:pt x="2372" y="508"/>
                    </a:lnTo>
                    <a:lnTo>
                      <a:pt x="2369" y="530"/>
                    </a:lnTo>
                    <a:lnTo>
                      <a:pt x="2356" y="557"/>
                    </a:lnTo>
                    <a:lnTo>
                      <a:pt x="2341" y="586"/>
                    </a:lnTo>
                    <a:lnTo>
                      <a:pt x="2318" y="620"/>
                    </a:lnTo>
                    <a:lnTo>
                      <a:pt x="2292" y="654"/>
                    </a:lnTo>
                    <a:lnTo>
                      <a:pt x="2264" y="691"/>
                    </a:lnTo>
                    <a:lnTo>
                      <a:pt x="2230" y="731"/>
                    </a:lnTo>
                    <a:lnTo>
                      <a:pt x="2195" y="770"/>
                    </a:lnTo>
                    <a:lnTo>
                      <a:pt x="2160" y="812"/>
                    </a:lnTo>
                    <a:lnTo>
                      <a:pt x="2122" y="852"/>
                    </a:lnTo>
                    <a:lnTo>
                      <a:pt x="2085" y="891"/>
                    </a:lnTo>
                    <a:lnTo>
                      <a:pt x="2048" y="931"/>
                    </a:lnTo>
                    <a:lnTo>
                      <a:pt x="2011" y="968"/>
                    </a:lnTo>
                    <a:lnTo>
                      <a:pt x="1978" y="1003"/>
                    </a:lnTo>
                    <a:lnTo>
                      <a:pt x="1947" y="1034"/>
                    </a:lnTo>
                    <a:lnTo>
                      <a:pt x="1917" y="1062"/>
                    </a:lnTo>
                    <a:lnTo>
                      <a:pt x="1892" y="1088"/>
                    </a:lnTo>
                    <a:lnTo>
                      <a:pt x="1873" y="1108"/>
                    </a:lnTo>
                    <a:lnTo>
                      <a:pt x="1845" y="1137"/>
                    </a:lnTo>
                    <a:lnTo>
                      <a:pt x="1826" y="1164"/>
                    </a:lnTo>
                    <a:lnTo>
                      <a:pt x="1812" y="1185"/>
                    </a:lnTo>
                    <a:lnTo>
                      <a:pt x="1805" y="1202"/>
                    </a:lnTo>
                    <a:lnTo>
                      <a:pt x="1803" y="1216"/>
                    </a:lnTo>
                    <a:lnTo>
                      <a:pt x="1805" y="1227"/>
                    </a:lnTo>
                    <a:lnTo>
                      <a:pt x="1810" y="1235"/>
                    </a:lnTo>
                    <a:lnTo>
                      <a:pt x="1817" y="1239"/>
                    </a:lnTo>
                    <a:lnTo>
                      <a:pt x="1826" y="1239"/>
                    </a:lnTo>
                    <a:lnTo>
                      <a:pt x="1836" y="1235"/>
                    </a:lnTo>
                    <a:lnTo>
                      <a:pt x="1847" y="1230"/>
                    </a:lnTo>
                    <a:lnTo>
                      <a:pt x="1857" y="1223"/>
                    </a:lnTo>
                    <a:lnTo>
                      <a:pt x="1871" y="1209"/>
                    </a:lnTo>
                    <a:lnTo>
                      <a:pt x="1889" y="1193"/>
                    </a:lnTo>
                    <a:lnTo>
                      <a:pt x="1908" y="1174"/>
                    </a:lnTo>
                    <a:lnTo>
                      <a:pt x="1931" y="1151"/>
                    </a:lnTo>
                    <a:lnTo>
                      <a:pt x="1957" y="1130"/>
                    </a:lnTo>
                    <a:lnTo>
                      <a:pt x="1983" y="1108"/>
                    </a:lnTo>
                    <a:lnTo>
                      <a:pt x="2011" y="1085"/>
                    </a:lnTo>
                    <a:lnTo>
                      <a:pt x="2039" y="1064"/>
                    </a:lnTo>
                    <a:lnTo>
                      <a:pt x="2066" y="1046"/>
                    </a:lnTo>
                    <a:lnTo>
                      <a:pt x="2094" y="1032"/>
                    </a:lnTo>
                    <a:lnTo>
                      <a:pt x="2120" y="1024"/>
                    </a:lnTo>
                    <a:lnTo>
                      <a:pt x="2143" y="1020"/>
                    </a:lnTo>
                    <a:lnTo>
                      <a:pt x="2165" y="1022"/>
                    </a:lnTo>
                    <a:lnTo>
                      <a:pt x="2185" y="1031"/>
                    </a:lnTo>
                    <a:lnTo>
                      <a:pt x="2199" y="1050"/>
                    </a:lnTo>
                    <a:lnTo>
                      <a:pt x="2208" y="1073"/>
                    </a:lnTo>
                    <a:lnTo>
                      <a:pt x="2209" y="1097"/>
                    </a:lnTo>
                    <a:lnTo>
                      <a:pt x="2202" y="1125"/>
                    </a:lnTo>
                    <a:lnTo>
                      <a:pt x="2190" y="1153"/>
                    </a:lnTo>
                    <a:lnTo>
                      <a:pt x="2173" y="1183"/>
                    </a:lnTo>
                    <a:lnTo>
                      <a:pt x="2150" y="1213"/>
                    </a:lnTo>
                    <a:lnTo>
                      <a:pt x="2125" y="1242"/>
                    </a:lnTo>
                    <a:lnTo>
                      <a:pt x="2097" y="1272"/>
                    </a:lnTo>
                    <a:lnTo>
                      <a:pt x="2069" y="1302"/>
                    </a:lnTo>
                    <a:lnTo>
                      <a:pt x="2041" y="1328"/>
                    </a:lnTo>
                    <a:lnTo>
                      <a:pt x="2013" y="1354"/>
                    </a:lnTo>
                    <a:lnTo>
                      <a:pt x="1987" y="1377"/>
                    </a:lnTo>
                    <a:lnTo>
                      <a:pt x="1964" y="1396"/>
                    </a:lnTo>
                    <a:lnTo>
                      <a:pt x="1943" y="1412"/>
                    </a:lnTo>
                    <a:lnTo>
                      <a:pt x="1927" y="1424"/>
                    </a:lnTo>
                    <a:lnTo>
                      <a:pt x="1917" y="1433"/>
                    </a:lnTo>
                    <a:lnTo>
                      <a:pt x="1913" y="1435"/>
                    </a:lnTo>
                    <a:lnTo>
                      <a:pt x="1814" y="1522"/>
                    </a:lnTo>
                    <a:lnTo>
                      <a:pt x="1712" y="1603"/>
                    </a:lnTo>
                    <a:lnTo>
                      <a:pt x="1609" y="1676"/>
                    </a:lnTo>
                    <a:lnTo>
                      <a:pt x="1507" y="1744"/>
                    </a:lnTo>
                    <a:lnTo>
                      <a:pt x="1411" y="1809"/>
                    </a:lnTo>
                    <a:lnTo>
                      <a:pt x="1318" y="1872"/>
                    </a:lnTo>
                    <a:lnTo>
                      <a:pt x="1236" y="1931"/>
                    </a:lnTo>
                    <a:lnTo>
                      <a:pt x="1206" y="1958"/>
                    </a:lnTo>
                    <a:lnTo>
                      <a:pt x="1175" y="1994"/>
                    </a:lnTo>
                    <a:lnTo>
                      <a:pt x="1143" y="2040"/>
                    </a:lnTo>
                    <a:lnTo>
                      <a:pt x="1110" y="2094"/>
                    </a:lnTo>
                    <a:lnTo>
                      <a:pt x="1077" y="2152"/>
                    </a:lnTo>
                    <a:lnTo>
                      <a:pt x="1043" y="2217"/>
                    </a:lnTo>
                    <a:lnTo>
                      <a:pt x="1008" y="2283"/>
                    </a:lnTo>
                    <a:lnTo>
                      <a:pt x="973" y="2353"/>
                    </a:lnTo>
                    <a:lnTo>
                      <a:pt x="938" y="2425"/>
                    </a:lnTo>
                    <a:lnTo>
                      <a:pt x="903" y="2497"/>
                    </a:lnTo>
                    <a:lnTo>
                      <a:pt x="868" y="2566"/>
                    </a:lnTo>
                    <a:lnTo>
                      <a:pt x="833" y="2635"/>
                    </a:lnTo>
                    <a:lnTo>
                      <a:pt x="798" y="2699"/>
                    </a:lnTo>
                    <a:lnTo>
                      <a:pt x="763" y="2761"/>
                    </a:lnTo>
                    <a:lnTo>
                      <a:pt x="728" y="2815"/>
                    </a:lnTo>
                    <a:lnTo>
                      <a:pt x="695" y="2860"/>
                    </a:lnTo>
                    <a:lnTo>
                      <a:pt x="662" y="2901"/>
                    </a:lnTo>
                    <a:lnTo>
                      <a:pt x="628" y="2929"/>
                    </a:lnTo>
                    <a:lnTo>
                      <a:pt x="597" y="2948"/>
                    </a:lnTo>
                    <a:lnTo>
                      <a:pt x="546" y="2964"/>
                    </a:lnTo>
                    <a:lnTo>
                      <a:pt x="497" y="2972"/>
                    </a:lnTo>
                    <a:lnTo>
                      <a:pt x="448" y="2976"/>
                    </a:lnTo>
                    <a:lnTo>
                      <a:pt x="401" y="2974"/>
                    </a:lnTo>
                    <a:lnTo>
                      <a:pt x="357" y="2967"/>
                    </a:lnTo>
                    <a:lnTo>
                      <a:pt x="317" y="2958"/>
                    </a:lnTo>
                    <a:lnTo>
                      <a:pt x="280" y="2946"/>
                    </a:lnTo>
                    <a:lnTo>
                      <a:pt x="249" y="2936"/>
                    </a:lnTo>
                    <a:lnTo>
                      <a:pt x="222" y="2923"/>
                    </a:lnTo>
                    <a:lnTo>
                      <a:pt x="203" y="2915"/>
                    </a:lnTo>
                    <a:lnTo>
                      <a:pt x="191" y="2909"/>
                    </a:lnTo>
                    <a:lnTo>
                      <a:pt x="187" y="2906"/>
                    </a:lnTo>
                    <a:lnTo>
                      <a:pt x="138" y="2876"/>
                    </a:lnTo>
                    <a:lnTo>
                      <a:pt x="98" y="2843"/>
                    </a:lnTo>
                    <a:lnTo>
                      <a:pt x="67" y="2808"/>
                    </a:lnTo>
                    <a:lnTo>
                      <a:pt x="42" y="2773"/>
                    </a:lnTo>
                    <a:lnTo>
                      <a:pt x="25" y="2740"/>
                    </a:lnTo>
                    <a:lnTo>
                      <a:pt x="12" y="2705"/>
                    </a:lnTo>
                    <a:lnTo>
                      <a:pt x="5" y="2673"/>
                    </a:lnTo>
                    <a:lnTo>
                      <a:pt x="2" y="2645"/>
                    </a:lnTo>
                    <a:lnTo>
                      <a:pt x="0" y="2619"/>
                    </a:lnTo>
                    <a:lnTo>
                      <a:pt x="0" y="2619"/>
                    </a:lnTo>
                    <a:lnTo>
                      <a:pt x="0" y="2598"/>
                    </a:lnTo>
                    <a:lnTo>
                      <a:pt x="2" y="2582"/>
                    </a:lnTo>
                    <a:lnTo>
                      <a:pt x="4" y="2572"/>
                    </a:lnTo>
                    <a:lnTo>
                      <a:pt x="5" y="2568"/>
                    </a:lnTo>
                    <a:lnTo>
                      <a:pt x="14" y="2549"/>
                    </a:lnTo>
                    <a:lnTo>
                      <a:pt x="23" y="2533"/>
                    </a:lnTo>
                    <a:lnTo>
                      <a:pt x="33" y="2519"/>
                    </a:lnTo>
                    <a:lnTo>
                      <a:pt x="42" y="2509"/>
                    </a:lnTo>
                    <a:lnTo>
                      <a:pt x="53" y="2498"/>
                    </a:lnTo>
                    <a:lnTo>
                      <a:pt x="65" y="2488"/>
                    </a:lnTo>
                    <a:lnTo>
                      <a:pt x="79" y="2476"/>
                    </a:lnTo>
                    <a:lnTo>
                      <a:pt x="95" y="2465"/>
                    </a:lnTo>
                    <a:lnTo>
                      <a:pt x="110" y="2449"/>
                    </a:lnTo>
                    <a:lnTo>
                      <a:pt x="131" y="2434"/>
                    </a:lnTo>
                    <a:lnTo>
                      <a:pt x="152" y="2413"/>
                    </a:lnTo>
                    <a:lnTo>
                      <a:pt x="179" y="2388"/>
                    </a:lnTo>
                    <a:lnTo>
                      <a:pt x="207" y="2358"/>
                    </a:lnTo>
                    <a:lnTo>
                      <a:pt x="238" y="2322"/>
                    </a:lnTo>
                    <a:lnTo>
                      <a:pt x="273" y="2280"/>
                    </a:lnTo>
                    <a:lnTo>
                      <a:pt x="313" y="2229"/>
                    </a:lnTo>
                    <a:lnTo>
                      <a:pt x="368" y="2157"/>
                    </a:lnTo>
                    <a:lnTo>
                      <a:pt x="418" y="2084"/>
                    </a:lnTo>
                    <a:lnTo>
                      <a:pt x="467" y="2012"/>
                    </a:lnTo>
                    <a:lnTo>
                      <a:pt x="515" y="1940"/>
                    </a:lnTo>
                    <a:lnTo>
                      <a:pt x="558" y="1869"/>
                    </a:lnTo>
                    <a:lnTo>
                      <a:pt x="597" y="1802"/>
                    </a:lnTo>
                    <a:lnTo>
                      <a:pt x="634" y="1737"/>
                    </a:lnTo>
                    <a:lnTo>
                      <a:pt x="667" y="1676"/>
                    </a:lnTo>
                    <a:lnTo>
                      <a:pt x="695" y="1620"/>
                    </a:lnTo>
                    <a:lnTo>
                      <a:pt x="721" y="1569"/>
                    </a:lnTo>
                    <a:lnTo>
                      <a:pt x="742" y="1526"/>
                    </a:lnTo>
                    <a:lnTo>
                      <a:pt x="758" y="1489"/>
                    </a:lnTo>
                    <a:lnTo>
                      <a:pt x="777" y="1435"/>
                    </a:lnTo>
                    <a:lnTo>
                      <a:pt x="795" y="1373"/>
                    </a:lnTo>
                    <a:lnTo>
                      <a:pt x="812" y="1307"/>
                    </a:lnTo>
                    <a:lnTo>
                      <a:pt x="828" y="1239"/>
                    </a:lnTo>
                    <a:lnTo>
                      <a:pt x="847" y="1167"/>
                    </a:lnTo>
                    <a:lnTo>
                      <a:pt x="868" y="1097"/>
                    </a:lnTo>
                    <a:lnTo>
                      <a:pt x="895" y="1031"/>
                    </a:lnTo>
                    <a:lnTo>
                      <a:pt x="928" y="966"/>
                    </a:lnTo>
                    <a:lnTo>
                      <a:pt x="961" y="903"/>
                    </a:lnTo>
                    <a:lnTo>
                      <a:pt x="993" y="838"/>
                    </a:lnTo>
                    <a:lnTo>
                      <a:pt x="1021" y="772"/>
                    </a:lnTo>
                    <a:lnTo>
                      <a:pt x="1049" y="705"/>
                    </a:lnTo>
                    <a:lnTo>
                      <a:pt x="1078" y="633"/>
                    </a:lnTo>
                    <a:lnTo>
                      <a:pt x="1110" y="562"/>
                    </a:lnTo>
                    <a:lnTo>
                      <a:pt x="1147" y="485"/>
                    </a:lnTo>
                    <a:lnTo>
                      <a:pt x="1187" y="403"/>
                    </a:lnTo>
                    <a:lnTo>
                      <a:pt x="1215" y="354"/>
                    </a:lnTo>
                    <a:lnTo>
                      <a:pt x="1241" y="313"/>
                    </a:lnTo>
                    <a:lnTo>
                      <a:pt x="1266" y="284"/>
                    </a:lnTo>
                    <a:lnTo>
                      <a:pt x="1288" y="263"/>
                    </a:lnTo>
                    <a:lnTo>
                      <a:pt x="1309" y="249"/>
                    </a:lnTo>
                    <a:lnTo>
                      <a:pt x="1327" y="242"/>
                    </a:lnTo>
                    <a:lnTo>
                      <a:pt x="1343" y="240"/>
                    </a:lnTo>
                    <a:lnTo>
                      <a:pt x="1357" y="245"/>
                    </a:lnTo>
                    <a:lnTo>
                      <a:pt x="1367" y="254"/>
                    </a:lnTo>
                    <a:lnTo>
                      <a:pt x="1374" y="264"/>
                    </a:lnTo>
                    <a:lnTo>
                      <a:pt x="1379" y="278"/>
                    </a:lnTo>
                    <a:lnTo>
                      <a:pt x="1379" y="294"/>
                    </a:lnTo>
                    <a:lnTo>
                      <a:pt x="1376" y="315"/>
                    </a:lnTo>
                    <a:lnTo>
                      <a:pt x="1369" y="341"/>
                    </a:lnTo>
                    <a:lnTo>
                      <a:pt x="1357" y="369"/>
                    </a:lnTo>
                    <a:lnTo>
                      <a:pt x="1341" y="403"/>
                    </a:lnTo>
                    <a:lnTo>
                      <a:pt x="1325" y="438"/>
                    </a:lnTo>
                    <a:lnTo>
                      <a:pt x="1306" y="474"/>
                    </a:lnTo>
                    <a:lnTo>
                      <a:pt x="1290" y="513"/>
                    </a:lnTo>
                    <a:lnTo>
                      <a:pt x="1273" y="550"/>
                    </a:lnTo>
                    <a:lnTo>
                      <a:pt x="1259" y="586"/>
                    </a:lnTo>
                    <a:lnTo>
                      <a:pt x="1248" y="621"/>
                    </a:lnTo>
                    <a:lnTo>
                      <a:pt x="1243" y="654"/>
                    </a:lnTo>
                    <a:lnTo>
                      <a:pt x="1241" y="675"/>
                    </a:lnTo>
                    <a:lnTo>
                      <a:pt x="1243" y="688"/>
                    </a:lnTo>
                    <a:lnTo>
                      <a:pt x="1246" y="693"/>
                    </a:lnTo>
                    <a:lnTo>
                      <a:pt x="1253" y="691"/>
                    </a:lnTo>
                    <a:lnTo>
                      <a:pt x="1262" y="682"/>
                    </a:lnTo>
                    <a:lnTo>
                      <a:pt x="1273" y="668"/>
                    </a:lnTo>
                    <a:lnTo>
                      <a:pt x="1285" y="649"/>
                    </a:lnTo>
                    <a:lnTo>
                      <a:pt x="1297" y="628"/>
                    </a:lnTo>
                    <a:lnTo>
                      <a:pt x="1313" y="602"/>
                    </a:lnTo>
                    <a:lnTo>
                      <a:pt x="1327" y="576"/>
                    </a:lnTo>
                    <a:lnTo>
                      <a:pt x="1343" y="546"/>
                    </a:lnTo>
                    <a:lnTo>
                      <a:pt x="1358" y="518"/>
                    </a:lnTo>
                    <a:lnTo>
                      <a:pt x="1374" y="488"/>
                    </a:lnTo>
                    <a:lnTo>
                      <a:pt x="1388" y="460"/>
                    </a:lnTo>
                    <a:lnTo>
                      <a:pt x="1407" y="427"/>
                    </a:lnTo>
                    <a:lnTo>
                      <a:pt x="1427" y="390"/>
                    </a:lnTo>
                    <a:lnTo>
                      <a:pt x="1450" y="348"/>
                    </a:lnTo>
                    <a:lnTo>
                      <a:pt x="1474" y="305"/>
                    </a:lnTo>
                    <a:lnTo>
                      <a:pt x="1500" y="259"/>
                    </a:lnTo>
                    <a:lnTo>
                      <a:pt x="1527" y="215"/>
                    </a:lnTo>
                    <a:lnTo>
                      <a:pt x="1553" y="172"/>
                    </a:lnTo>
                    <a:lnTo>
                      <a:pt x="1581" y="130"/>
                    </a:lnTo>
                    <a:lnTo>
                      <a:pt x="1609" y="93"/>
                    </a:lnTo>
                    <a:lnTo>
                      <a:pt x="1635" y="60"/>
                    </a:lnTo>
                    <a:lnTo>
                      <a:pt x="1661" y="33"/>
                    </a:lnTo>
                    <a:lnTo>
                      <a:pt x="1688" y="14"/>
                    </a:lnTo>
                    <a:lnTo>
                      <a:pt x="1710" y="2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3194050" y="1611313"/>
                <a:ext cx="1765301" cy="1919287"/>
                <a:chOff x="3194050" y="1611313"/>
                <a:chExt cx="1765301" cy="1919287"/>
              </a:xfrm>
            </p:grpSpPr>
            <p:sp>
              <p:nvSpPr>
                <p:cNvPr id="195" name="Freeform 119"/>
                <p:cNvSpPr>
                  <a:spLocks/>
                </p:cNvSpPr>
                <p:nvPr/>
              </p:nvSpPr>
              <p:spPr bwMode="auto">
                <a:xfrm>
                  <a:off x="4503738" y="3241675"/>
                  <a:ext cx="203200" cy="288925"/>
                </a:xfrm>
                <a:custGeom>
                  <a:avLst/>
                  <a:gdLst>
                    <a:gd name="T0" fmla="*/ 89 w 128"/>
                    <a:gd name="T1" fmla="*/ 0 h 182"/>
                    <a:gd name="T2" fmla="*/ 102 w 128"/>
                    <a:gd name="T3" fmla="*/ 5 h 182"/>
                    <a:gd name="T4" fmla="*/ 117 w 128"/>
                    <a:gd name="T5" fmla="*/ 23 h 182"/>
                    <a:gd name="T6" fmla="*/ 124 w 128"/>
                    <a:gd name="T7" fmla="*/ 40 h 182"/>
                    <a:gd name="T8" fmla="*/ 128 w 128"/>
                    <a:gd name="T9" fmla="*/ 58 h 182"/>
                    <a:gd name="T10" fmla="*/ 126 w 128"/>
                    <a:gd name="T11" fmla="*/ 75 h 182"/>
                    <a:gd name="T12" fmla="*/ 121 w 128"/>
                    <a:gd name="T13" fmla="*/ 91 h 182"/>
                    <a:gd name="T14" fmla="*/ 105 w 128"/>
                    <a:gd name="T15" fmla="*/ 126 h 182"/>
                    <a:gd name="T16" fmla="*/ 86 w 128"/>
                    <a:gd name="T17" fmla="*/ 156 h 182"/>
                    <a:gd name="T18" fmla="*/ 80 w 128"/>
                    <a:gd name="T19" fmla="*/ 164 h 182"/>
                    <a:gd name="T20" fmla="*/ 75 w 128"/>
                    <a:gd name="T21" fmla="*/ 170 h 182"/>
                    <a:gd name="T22" fmla="*/ 72 w 128"/>
                    <a:gd name="T23" fmla="*/ 175 h 182"/>
                    <a:gd name="T24" fmla="*/ 68 w 128"/>
                    <a:gd name="T25" fmla="*/ 178 h 182"/>
                    <a:gd name="T26" fmla="*/ 66 w 128"/>
                    <a:gd name="T27" fmla="*/ 182 h 182"/>
                    <a:gd name="T28" fmla="*/ 66 w 128"/>
                    <a:gd name="T29" fmla="*/ 182 h 182"/>
                    <a:gd name="T30" fmla="*/ 63 w 128"/>
                    <a:gd name="T31" fmla="*/ 180 h 182"/>
                    <a:gd name="T32" fmla="*/ 54 w 128"/>
                    <a:gd name="T33" fmla="*/ 173 h 182"/>
                    <a:gd name="T34" fmla="*/ 42 w 128"/>
                    <a:gd name="T35" fmla="*/ 164 h 182"/>
                    <a:gd name="T36" fmla="*/ 28 w 128"/>
                    <a:gd name="T37" fmla="*/ 152 h 182"/>
                    <a:gd name="T38" fmla="*/ 16 w 128"/>
                    <a:gd name="T39" fmla="*/ 136 h 182"/>
                    <a:gd name="T40" fmla="*/ 5 w 128"/>
                    <a:gd name="T41" fmla="*/ 119 h 182"/>
                    <a:gd name="T42" fmla="*/ 3 w 128"/>
                    <a:gd name="T43" fmla="*/ 117 h 182"/>
                    <a:gd name="T44" fmla="*/ 0 w 128"/>
                    <a:gd name="T45" fmla="*/ 108 h 182"/>
                    <a:gd name="T46" fmla="*/ 0 w 128"/>
                    <a:gd name="T47" fmla="*/ 98 h 182"/>
                    <a:gd name="T48" fmla="*/ 5 w 128"/>
                    <a:gd name="T49" fmla="*/ 84 h 182"/>
                    <a:gd name="T50" fmla="*/ 10 w 128"/>
                    <a:gd name="T51" fmla="*/ 73 h 182"/>
                    <a:gd name="T52" fmla="*/ 21 w 128"/>
                    <a:gd name="T53" fmla="*/ 59 h 182"/>
                    <a:gd name="T54" fmla="*/ 31 w 128"/>
                    <a:gd name="T55" fmla="*/ 44 h 182"/>
                    <a:gd name="T56" fmla="*/ 45 w 128"/>
                    <a:gd name="T57" fmla="*/ 28 h 182"/>
                    <a:gd name="T58" fmla="*/ 59 w 128"/>
                    <a:gd name="T59" fmla="*/ 14 h 182"/>
                    <a:gd name="T60" fmla="*/ 75 w 128"/>
                    <a:gd name="T61" fmla="*/ 3 h 182"/>
                    <a:gd name="T62" fmla="*/ 89 w 128"/>
                    <a:gd name="T63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8" h="182">
                      <a:moveTo>
                        <a:pt x="89" y="0"/>
                      </a:moveTo>
                      <a:lnTo>
                        <a:pt x="102" y="5"/>
                      </a:lnTo>
                      <a:lnTo>
                        <a:pt x="117" y="23"/>
                      </a:lnTo>
                      <a:lnTo>
                        <a:pt x="124" y="40"/>
                      </a:lnTo>
                      <a:lnTo>
                        <a:pt x="128" y="58"/>
                      </a:lnTo>
                      <a:lnTo>
                        <a:pt x="126" y="75"/>
                      </a:lnTo>
                      <a:lnTo>
                        <a:pt x="121" y="91"/>
                      </a:lnTo>
                      <a:lnTo>
                        <a:pt x="105" y="126"/>
                      </a:lnTo>
                      <a:lnTo>
                        <a:pt x="86" y="156"/>
                      </a:lnTo>
                      <a:lnTo>
                        <a:pt x="80" y="164"/>
                      </a:lnTo>
                      <a:lnTo>
                        <a:pt x="75" y="170"/>
                      </a:lnTo>
                      <a:lnTo>
                        <a:pt x="72" y="175"/>
                      </a:lnTo>
                      <a:lnTo>
                        <a:pt x="68" y="178"/>
                      </a:lnTo>
                      <a:lnTo>
                        <a:pt x="66" y="182"/>
                      </a:lnTo>
                      <a:lnTo>
                        <a:pt x="66" y="182"/>
                      </a:lnTo>
                      <a:lnTo>
                        <a:pt x="63" y="180"/>
                      </a:lnTo>
                      <a:lnTo>
                        <a:pt x="54" y="173"/>
                      </a:lnTo>
                      <a:lnTo>
                        <a:pt x="42" y="164"/>
                      </a:lnTo>
                      <a:lnTo>
                        <a:pt x="28" y="152"/>
                      </a:lnTo>
                      <a:lnTo>
                        <a:pt x="16" y="136"/>
                      </a:lnTo>
                      <a:lnTo>
                        <a:pt x="5" y="119"/>
                      </a:lnTo>
                      <a:lnTo>
                        <a:pt x="3" y="117"/>
                      </a:lnTo>
                      <a:lnTo>
                        <a:pt x="0" y="108"/>
                      </a:lnTo>
                      <a:lnTo>
                        <a:pt x="0" y="98"/>
                      </a:lnTo>
                      <a:lnTo>
                        <a:pt x="5" y="84"/>
                      </a:lnTo>
                      <a:lnTo>
                        <a:pt x="10" y="73"/>
                      </a:lnTo>
                      <a:lnTo>
                        <a:pt x="21" y="59"/>
                      </a:lnTo>
                      <a:lnTo>
                        <a:pt x="31" y="44"/>
                      </a:lnTo>
                      <a:lnTo>
                        <a:pt x="45" y="28"/>
                      </a:lnTo>
                      <a:lnTo>
                        <a:pt x="59" y="14"/>
                      </a:lnTo>
                      <a:lnTo>
                        <a:pt x="75" y="3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6" name="Freeform 120"/>
                <p:cNvSpPr>
                  <a:spLocks/>
                </p:cNvSpPr>
                <p:nvPr/>
              </p:nvSpPr>
              <p:spPr bwMode="auto">
                <a:xfrm>
                  <a:off x="4706938" y="2305050"/>
                  <a:ext cx="252413" cy="228600"/>
                </a:xfrm>
                <a:custGeom>
                  <a:avLst/>
                  <a:gdLst>
                    <a:gd name="T0" fmla="*/ 91 w 159"/>
                    <a:gd name="T1" fmla="*/ 0 h 144"/>
                    <a:gd name="T2" fmla="*/ 114 w 159"/>
                    <a:gd name="T3" fmla="*/ 2 h 144"/>
                    <a:gd name="T4" fmla="*/ 131 w 159"/>
                    <a:gd name="T5" fmla="*/ 11 h 144"/>
                    <a:gd name="T6" fmla="*/ 145 w 159"/>
                    <a:gd name="T7" fmla="*/ 23 h 144"/>
                    <a:gd name="T8" fmla="*/ 154 w 159"/>
                    <a:gd name="T9" fmla="*/ 41 h 144"/>
                    <a:gd name="T10" fmla="*/ 159 w 159"/>
                    <a:gd name="T11" fmla="*/ 56 h 144"/>
                    <a:gd name="T12" fmla="*/ 157 w 159"/>
                    <a:gd name="T13" fmla="*/ 70 h 144"/>
                    <a:gd name="T14" fmla="*/ 149 w 159"/>
                    <a:gd name="T15" fmla="*/ 86 h 144"/>
                    <a:gd name="T16" fmla="*/ 135 w 159"/>
                    <a:gd name="T17" fmla="*/ 104 h 144"/>
                    <a:gd name="T18" fmla="*/ 121 w 159"/>
                    <a:gd name="T19" fmla="*/ 118 h 144"/>
                    <a:gd name="T20" fmla="*/ 107 w 159"/>
                    <a:gd name="T21" fmla="*/ 132 h 144"/>
                    <a:gd name="T22" fmla="*/ 94 w 159"/>
                    <a:gd name="T23" fmla="*/ 140 h 144"/>
                    <a:gd name="T24" fmla="*/ 87 w 159"/>
                    <a:gd name="T25" fmla="*/ 144 h 144"/>
                    <a:gd name="T26" fmla="*/ 75 w 159"/>
                    <a:gd name="T27" fmla="*/ 144 h 144"/>
                    <a:gd name="T28" fmla="*/ 61 w 159"/>
                    <a:gd name="T29" fmla="*/ 142 h 144"/>
                    <a:gd name="T30" fmla="*/ 44 w 159"/>
                    <a:gd name="T31" fmla="*/ 139 h 144"/>
                    <a:gd name="T32" fmla="*/ 30 w 159"/>
                    <a:gd name="T33" fmla="*/ 132 h 144"/>
                    <a:gd name="T34" fmla="*/ 16 w 159"/>
                    <a:gd name="T35" fmla="*/ 121 h 144"/>
                    <a:gd name="T36" fmla="*/ 5 w 159"/>
                    <a:gd name="T37" fmla="*/ 107 h 144"/>
                    <a:gd name="T38" fmla="*/ 0 w 159"/>
                    <a:gd name="T39" fmla="*/ 90 h 144"/>
                    <a:gd name="T40" fmla="*/ 0 w 159"/>
                    <a:gd name="T41" fmla="*/ 69 h 144"/>
                    <a:gd name="T42" fmla="*/ 3 w 159"/>
                    <a:gd name="T43" fmla="*/ 65 h 144"/>
                    <a:gd name="T44" fmla="*/ 10 w 159"/>
                    <a:gd name="T45" fmla="*/ 55 h 144"/>
                    <a:gd name="T46" fmla="*/ 23 w 159"/>
                    <a:gd name="T47" fmla="*/ 42 h 144"/>
                    <a:gd name="T48" fmla="*/ 37 w 159"/>
                    <a:gd name="T49" fmla="*/ 28 h 144"/>
                    <a:gd name="T50" fmla="*/ 54 w 159"/>
                    <a:gd name="T51" fmla="*/ 16 h 144"/>
                    <a:gd name="T52" fmla="*/ 72 w 159"/>
                    <a:gd name="T53" fmla="*/ 6 h 144"/>
                    <a:gd name="T54" fmla="*/ 91 w 159"/>
                    <a:gd name="T5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4">
                      <a:moveTo>
                        <a:pt x="91" y="0"/>
                      </a:moveTo>
                      <a:lnTo>
                        <a:pt x="114" y="2"/>
                      </a:lnTo>
                      <a:lnTo>
                        <a:pt x="131" y="11"/>
                      </a:lnTo>
                      <a:lnTo>
                        <a:pt x="145" y="23"/>
                      </a:lnTo>
                      <a:lnTo>
                        <a:pt x="154" y="41"/>
                      </a:lnTo>
                      <a:lnTo>
                        <a:pt x="159" y="56"/>
                      </a:lnTo>
                      <a:lnTo>
                        <a:pt x="157" y="70"/>
                      </a:lnTo>
                      <a:lnTo>
                        <a:pt x="149" y="86"/>
                      </a:lnTo>
                      <a:lnTo>
                        <a:pt x="135" y="104"/>
                      </a:lnTo>
                      <a:lnTo>
                        <a:pt x="121" y="118"/>
                      </a:lnTo>
                      <a:lnTo>
                        <a:pt x="107" y="132"/>
                      </a:lnTo>
                      <a:lnTo>
                        <a:pt x="94" y="140"/>
                      </a:lnTo>
                      <a:lnTo>
                        <a:pt x="87" y="144"/>
                      </a:lnTo>
                      <a:lnTo>
                        <a:pt x="75" y="144"/>
                      </a:lnTo>
                      <a:lnTo>
                        <a:pt x="61" y="142"/>
                      </a:lnTo>
                      <a:lnTo>
                        <a:pt x="44" y="139"/>
                      </a:lnTo>
                      <a:lnTo>
                        <a:pt x="30" y="132"/>
                      </a:lnTo>
                      <a:lnTo>
                        <a:pt x="16" y="121"/>
                      </a:lnTo>
                      <a:lnTo>
                        <a:pt x="5" y="107"/>
                      </a:lnTo>
                      <a:lnTo>
                        <a:pt x="0" y="90"/>
                      </a:lnTo>
                      <a:lnTo>
                        <a:pt x="0" y="69"/>
                      </a:lnTo>
                      <a:lnTo>
                        <a:pt x="3" y="65"/>
                      </a:lnTo>
                      <a:lnTo>
                        <a:pt x="10" y="55"/>
                      </a:lnTo>
                      <a:lnTo>
                        <a:pt x="23" y="42"/>
                      </a:lnTo>
                      <a:lnTo>
                        <a:pt x="37" y="28"/>
                      </a:lnTo>
                      <a:lnTo>
                        <a:pt x="54" y="16"/>
                      </a:lnTo>
                      <a:lnTo>
                        <a:pt x="72" y="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7" name="Freeform 121"/>
                <p:cNvSpPr>
                  <a:spLocks/>
                </p:cNvSpPr>
                <p:nvPr/>
              </p:nvSpPr>
              <p:spPr bwMode="auto">
                <a:xfrm>
                  <a:off x="4244975" y="1697038"/>
                  <a:ext cx="252413" cy="225425"/>
                </a:xfrm>
                <a:custGeom>
                  <a:avLst/>
                  <a:gdLst>
                    <a:gd name="T0" fmla="*/ 107 w 159"/>
                    <a:gd name="T1" fmla="*/ 0 h 142"/>
                    <a:gd name="T2" fmla="*/ 128 w 159"/>
                    <a:gd name="T3" fmla="*/ 4 h 142"/>
                    <a:gd name="T4" fmla="*/ 145 w 159"/>
                    <a:gd name="T5" fmla="*/ 14 h 142"/>
                    <a:gd name="T6" fmla="*/ 156 w 159"/>
                    <a:gd name="T7" fmla="*/ 28 h 142"/>
                    <a:gd name="T8" fmla="*/ 159 w 159"/>
                    <a:gd name="T9" fmla="*/ 46 h 142"/>
                    <a:gd name="T10" fmla="*/ 154 w 159"/>
                    <a:gd name="T11" fmla="*/ 65 h 142"/>
                    <a:gd name="T12" fmla="*/ 142 w 159"/>
                    <a:gd name="T13" fmla="*/ 84 h 142"/>
                    <a:gd name="T14" fmla="*/ 128 w 159"/>
                    <a:gd name="T15" fmla="*/ 102 h 142"/>
                    <a:gd name="T16" fmla="*/ 114 w 159"/>
                    <a:gd name="T17" fmla="*/ 117 h 142"/>
                    <a:gd name="T18" fmla="*/ 102 w 159"/>
                    <a:gd name="T19" fmla="*/ 130 h 142"/>
                    <a:gd name="T20" fmla="*/ 93 w 159"/>
                    <a:gd name="T21" fmla="*/ 137 h 142"/>
                    <a:gd name="T22" fmla="*/ 79 w 159"/>
                    <a:gd name="T23" fmla="*/ 140 h 142"/>
                    <a:gd name="T24" fmla="*/ 63 w 159"/>
                    <a:gd name="T25" fmla="*/ 142 h 142"/>
                    <a:gd name="T26" fmla="*/ 46 w 159"/>
                    <a:gd name="T27" fmla="*/ 142 h 142"/>
                    <a:gd name="T28" fmla="*/ 30 w 159"/>
                    <a:gd name="T29" fmla="*/ 138 h 142"/>
                    <a:gd name="T30" fmla="*/ 16 w 159"/>
                    <a:gd name="T31" fmla="*/ 131 h 142"/>
                    <a:gd name="T32" fmla="*/ 5 w 159"/>
                    <a:gd name="T33" fmla="*/ 121 h 142"/>
                    <a:gd name="T34" fmla="*/ 0 w 159"/>
                    <a:gd name="T35" fmla="*/ 107 h 142"/>
                    <a:gd name="T36" fmla="*/ 0 w 159"/>
                    <a:gd name="T37" fmla="*/ 91 h 142"/>
                    <a:gd name="T38" fmla="*/ 9 w 159"/>
                    <a:gd name="T39" fmla="*/ 70 h 142"/>
                    <a:gd name="T40" fmla="*/ 11 w 159"/>
                    <a:gd name="T41" fmla="*/ 67 h 142"/>
                    <a:gd name="T42" fmla="*/ 16 w 159"/>
                    <a:gd name="T43" fmla="*/ 56 h 142"/>
                    <a:gd name="T44" fmla="*/ 26 w 159"/>
                    <a:gd name="T45" fmla="*/ 44 h 142"/>
                    <a:gd name="T46" fmla="*/ 39 w 159"/>
                    <a:gd name="T47" fmla="*/ 30 h 142"/>
                    <a:gd name="T48" fmla="*/ 53 w 159"/>
                    <a:gd name="T49" fmla="*/ 18 h 142"/>
                    <a:gd name="T50" fmla="*/ 67 w 159"/>
                    <a:gd name="T51" fmla="*/ 7 h 142"/>
                    <a:gd name="T52" fmla="*/ 82 w 159"/>
                    <a:gd name="T53" fmla="*/ 0 h 142"/>
                    <a:gd name="T54" fmla="*/ 107 w 159"/>
                    <a:gd name="T55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2">
                      <a:moveTo>
                        <a:pt x="107" y="0"/>
                      </a:moveTo>
                      <a:lnTo>
                        <a:pt x="128" y="4"/>
                      </a:lnTo>
                      <a:lnTo>
                        <a:pt x="145" y="14"/>
                      </a:lnTo>
                      <a:lnTo>
                        <a:pt x="156" y="28"/>
                      </a:lnTo>
                      <a:lnTo>
                        <a:pt x="159" y="46"/>
                      </a:lnTo>
                      <a:lnTo>
                        <a:pt x="154" y="65"/>
                      </a:lnTo>
                      <a:lnTo>
                        <a:pt x="142" y="84"/>
                      </a:lnTo>
                      <a:lnTo>
                        <a:pt x="128" y="102"/>
                      </a:lnTo>
                      <a:lnTo>
                        <a:pt x="114" y="117"/>
                      </a:lnTo>
                      <a:lnTo>
                        <a:pt x="102" y="130"/>
                      </a:lnTo>
                      <a:lnTo>
                        <a:pt x="93" y="137"/>
                      </a:lnTo>
                      <a:lnTo>
                        <a:pt x="79" y="140"/>
                      </a:lnTo>
                      <a:lnTo>
                        <a:pt x="63" y="142"/>
                      </a:lnTo>
                      <a:lnTo>
                        <a:pt x="46" y="142"/>
                      </a:lnTo>
                      <a:lnTo>
                        <a:pt x="30" y="138"/>
                      </a:lnTo>
                      <a:lnTo>
                        <a:pt x="16" y="131"/>
                      </a:lnTo>
                      <a:lnTo>
                        <a:pt x="5" y="121"/>
                      </a:lnTo>
                      <a:lnTo>
                        <a:pt x="0" y="107"/>
                      </a:lnTo>
                      <a:lnTo>
                        <a:pt x="0" y="91"/>
                      </a:lnTo>
                      <a:lnTo>
                        <a:pt x="9" y="70"/>
                      </a:lnTo>
                      <a:lnTo>
                        <a:pt x="11" y="67"/>
                      </a:lnTo>
                      <a:lnTo>
                        <a:pt x="16" y="56"/>
                      </a:lnTo>
                      <a:lnTo>
                        <a:pt x="26" y="44"/>
                      </a:lnTo>
                      <a:lnTo>
                        <a:pt x="39" y="30"/>
                      </a:lnTo>
                      <a:lnTo>
                        <a:pt x="53" y="18"/>
                      </a:lnTo>
                      <a:lnTo>
                        <a:pt x="67" y="7"/>
                      </a:lnTo>
                      <a:lnTo>
                        <a:pt x="82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8" name="Freeform 122"/>
                <p:cNvSpPr>
                  <a:spLocks/>
                </p:cNvSpPr>
                <p:nvPr/>
              </p:nvSpPr>
              <p:spPr bwMode="auto">
                <a:xfrm>
                  <a:off x="3797300" y="1611313"/>
                  <a:ext cx="225425" cy="192088"/>
                </a:xfrm>
                <a:custGeom>
                  <a:avLst/>
                  <a:gdLst>
                    <a:gd name="T0" fmla="*/ 81 w 142"/>
                    <a:gd name="T1" fmla="*/ 0 h 121"/>
                    <a:gd name="T2" fmla="*/ 97 w 142"/>
                    <a:gd name="T3" fmla="*/ 0 h 121"/>
                    <a:gd name="T4" fmla="*/ 112 w 142"/>
                    <a:gd name="T5" fmla="*/ 3 h 121"/>
                    <a:gd name="T6" fmla="*/ 128 w 142"/>
                    <a:gd name="T7" fmla="*/ 12 h 121"/>
                    <a:gd name="T8" fmla="*/ 140 w 142"/>
                    <a:gd name="T9" fmla="*/ 28 h 121"/>
                    <a:gd name="T10" fmla="*/ 142 w 142"/>
                    <a:gd name="T11" fmla="*/ 42 h 121"/>
                    <a:gd name="T12" fmla="*/ 139 w 142"/>
                    <a:gd name="T13" fmla="*/ 58 h 121"/>
                    <a:gd name="T14" fmla="*/ 130 w 142"/>
                    <a:gd name="T15" fmla="*/ 72 h 121"/>
                    <a:gd name="T16" fmla="*/ 118 w 142"/>
                    <a:gd name="T17" fmla="*/ 86 h 121"/>
                    <a:gd name="T18" fmla="*/ 105 w 142"/>
                    <a:gd name="T19" fmla="*/ 98 h 121"/>
                    <a:gd name="T20" fmla="*/ 95 w 142"/>
                    <a:gd name="T21" fmla="*/ 107 h 121"/>
                    <a:gd name="T22" fmla="*/ 90 w 142"/>
                    <a:gd name="T23" fmla="*/ 114 h 121"/>
                    <a:gd name="T24" fmla="*/ 84 w 142"/>
                    <a:gd name="T25" fmla="*/ 117 h 121"/>
                    <a:gd name="T26" fmla="*/ 72 w 142"/>
                    <a:gd name="T27" fmla="*/ 119 h 121"/>
                    <a:gd name="T28" fmla="*/ 58 w 142"/>
                    <a:gd name="T29" fmla="*/ 121 h 121"/>
                    <a:gd name="T30" fmla="*/ 44 w 142"/>
                    <a:gd name="T31" fmla="*/ 121 h 121"/>
                    <a:gd name="T32" fmla="*/ 28 w 142"/>
                    <a:gd name="T33" fmla="*/ 117 h 121"/>
                    <a:gd name="T34" fmla="*/ 14 w 142"/>
                    <a:gd name="T35" fmla="*/ 110 h 121"/>
                    <a:gd name="T36" fmla="*/ 6 w 142"/>
                    <a:gd name="T37" fmla="*/ 101 h 121"/>
                    <a:gd name="T38" fmla="*/ 0 w 142"/>
                    <a:gd name="T39" fmla="*/ 89 h 121"/>
                    <a:gd name="T40" fmla="*/ 4 w 142"/>
                    <a:gd name="T41" fmla="*/ 72 h 121"/>
                    <a:gd name="T42" fmla="*/ 6 w 142"/>
                    <a:gd name="T43" fmla="*/ 68 h 121"/>
                    <a:gd name="T44" fmla="*/ 13 w 142"/>
                    <a:gd name="T45" fmla="*/ 58 h 121"/>
                    <a:gd name="T46" fmla="*/ 23 w 142"/>
                    <a:gd name="T47" fmla="*/ 45 h 121"/>
                    <a:gd name="T48" fmla="*/ 34 w 142"/>
                    <a:gd name="T49" fmla="*/ 30 h 121"/>
                    <a:gd name="T50" fmla="*/ 46 w 142"/>
                    <a:gd name="T51" fmla="*/ 16 h 121"/>
                    <a:gd name="T52" fmla="*/ 58 w 142"/>
                    <a:gd name="T53" fmla="*/ 7 h 121"/>
                    <a:gd name="T54" fmla="*/ 67 w 142"/>
                    <a:gd name="T55" fmla="*/ 2 h 121"/>
                    <a:gd name="T56" fmla="*/ 81 w 142"/>
                    <a:gd name="T5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2" h="121">
                      <a:moveTo>
                        <a:pt x="81" y="0"/>
                      </a:moveTo>
                      <a:lnTo>
                        <a:pt x="97" y="0"/>
                      </a:lnTo>
                      <a:lnTo>
                        <a:pt x="112" y="3"/>
                      </a:lnTo>
                      <a:lnTo>
                        <a:pt x="128" y="12"/>
                      </a:lnTo>
                      <a:lnTo>
                        <a:pt x="140" y="28"/>
                      </a:lnTo>
                      <a:lnTo>
                        <a:pt x="142" y="42"/>
                      </a:lnTo>
                      <a:lnTo>
                        <a:pt x="139" y="58"/>
                      </a:lnTo>
                      <a:lnTo>
                        <a:pt x="130" y="72"/>
                      </a:lnTo>
                      <a:lnTo>
                        <a:pt x="118" y="86"/>
                      </a:lnTo>
                      <a:lnTo>
                        <a:pt x="105" y="98"/>
                      </a:lnTo>
                      <a:lnTo>
                        <a:pt x="95" y="107"/>
                      </a:lnTo>
                      <a:lnTo>
                        <a:pt x="90" y="114"/>
                      </a:lnTo>
                      <a:lnTo>
                        <a:pt x="84" y="117"/>
                      </a:lnTo>
                      <a:lnTo>
                        <a:pt x="72" y="119"/>
                      </a:lnTo>
                      <a:lnTo>
                        <a:pt x="58" y="121"/>
                      </a:lnTo>
                      <a:lnTo>
                        <a:pt x="44" y="121"/>
                      </a:lnTo>
                      <a:lnTo>
                        <a:pt x="28" y="117"/>
                      </a:lnTo>
                      <a:lnTo>
                        <a:pt x="14" y="110"/>
                      </a:lnTo>
                      <a:lnTo>
                        <a:pt x="6" y="101"/>
                      </a:lnTo>
                      <a:lnTo>
                        <a:pt x="0" y="89"/>
                      </a:lnTo>
                      <a:lnTo>
                        <a:pt x="4" y="72"/>
                      </a:lnTo>
                      <a:lnTo>
                        <a:pt x="6" y="68"/>
                      </a:lnTo>
                      <a:lnTo>
                        <a:pt x="13" y="58"/>
                      </a:lnTo>
                      <a:lnTo>
                        <a:pt x="23" y="45"/>
                      </a:lnTo>
                      <a:lnTo>
                        <a:pt x="34" y="30"/>
                      </a:lnTo>
                      <a:lnTo>
                        <a:pt x="46" y="16"/>
                      </a:lnTo>
                      <a:lnTo>
                        <a:pt x="58" y="7"/>
                      </a:lnTo>
                      <a:lnTo>
                        <a:pt x="67" y="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9" name="Freeform 123"/>
                <p:cNvSpPr>
                  <a:spLocks/>
                </p:cNvSpPr>
                <p:nvPr/>
              </p:nvSpPr>
              <p:spPr bwMode="auto">
                <a:xfrm>
                  <a:off x="3194050" y="1989138"/>
                  <a:ext cx="187325" cy="174625"/>
                </a:xfrm>
                <a:custGeom>
                  <a:avLst/>
                  <a:gdLst>
                    <a:gd name="T0" fmla="*/ 77 w 118"/>
                    <a:gd name="T1" fmla="*/ 0 h 110"/>
                    <a:gd name="T2" fmla="*/ 90 w 118"/>
                    <a:gd name="T3" fmla="*/ 2 h 110"/>
                    <a:gd name="T4" fmla="*/ 100 w 118"/>
                    <a:gd name="T5" fmla="*/ 7 h 110"/>
                    <a:gd name="T6" fmla="*/ 111 w 118"/>
                    <a:gd name="T7" fmla="*/ 17 h 110"/>
                    <a:gd name="T8" fmla="*/ 118 w 118"/>
                    <a:gd name="T9" fmla="*/ 31 h 110"/>
                    <a:gd name="T10" fmla="*/ 116 w 118"/>
                    <a:gd name="T11" fmla="*/ 35 h 110"/>
                    <a:gd name="T12" fmla="*/ 111 w 118"/>
                    <a:gd name="T13" fmla="*/ 45 h 110"/>
                    <a:gd name="T14" fmla="*/ 104 w 118"/>
                    <a:gd name="T15" fmla="*/ 58 h 110"/>
                    <a:gd name="T16" fmla="*/ 95 w 118"/>
                    <a:gd name="T17" fmla="*/ 72 h 110"/>
                    <a:gd name="T18" fmla="*/ 86 w 118"/>
                    <a:gd name="T19" fmla="*/ 86 h 110"/>
                    <a:gd name="T20" fmla="*/ 76 w 118"/>
                    <a:gd name="T21" fmla="*/ 98 h 110"/>
                    <a:gd name="T22" fmla="*/ 67 w 118"/>
                    <a:gd name="T23" fmla="*/ 107 h 110"/>
                    <a:gd name="T24" fmla="*/ 58 w 118"/>
                    <a:gd name="T25" fmla="*/ 110 h 110"/>
                    <a:gd name="T26" fmla="*/ 46 w 118"/>
                    <a:gd name="T27" fmla="*/ 108 h 110"/>
                    <a:gd name="T28" fmla="*/ 32 w 118"/>
                    <a:gd name="T29" fmla="*/ 105 h 110"/>
                    <a:gd name="T30" fmla="*/ 18 w 118"/>
                    <a:gd name="T31" fmla="*/ 100 h 110"/>
                    <a:gd name="T32" fmla="*/ 6 w 118"/>
                    <a:gd name="T33" fmla="*/ 93 h 110"/>
                    <a:gd name="T34" fmla="*/ 0 w 118"/>
                    <a:gd name="T35" fmla="*/ 84 h 110"/>
                    <a:gd name="T36" fmla="*/ 0 w 118"/>
                    <a:gd name="T37" fmla="*/ 73 h 110"/>
                    <a:gd name="T38" fmla="*/ 2 w 118"/>
                    <a:gd name="T39" fmla="*/ 70 h 110"/>
                    <a:gd name="T40" fmla="*/ 7 w 118"/>
                    <a:gd name="T41" fmla="*/ 59 h 110"/>
                    <a:gd name="T42" fmla="*/ 16 w 118"/>
                    <a:gd name="T43" fmla="*/ 45 h 110"/>
                    <a:gd name="T44" fmla="*/ 27 w 118"/>
                    <a:gd name="T45" fmla="*/ 30 h 110"/>
                    <a:gd name="T46" fmla="*/ 37 w 118"/>
                    <a:gd name="T47" fmla="*/ 17 h 110"/>
                    <a:gd name="T48" fmla="*/ 49 w 118"/>
                    <a:gd name="T49" fmla="*/ 9 h 110"/>
                    <a:gd name="T50" fmla="*/ 63 w 118"/>
                    <a:gd name="T51" fmla="*/ 3 h 110"/>
                    <a:gd name="T52" fmla="*/ 77 w 118"/>
                    <a:gd name="T5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10">
                      <a:moveTo>
                        <a:pt x="77" y="0"/>
                      </a:moveTo>
                      <a:lnTo>
                        <a:pt x="90" y="2"/>
                      </a:lnTo>
                      <a:lnTo>
                        <a:pt x="100" y="7"/>
                      </a:lnTo>
                      <a:lnTo>
                        <a:pt x="111" y="17"/>
                      </a:lnTo>
                      <a:lnTo>
                        <a:pt x="118" y="31"/>
                      </a:lnTo>
                      <a:lnTo>
                        <a:pt x="116" y="35"/>
                      </a:lnTo>
                      <a:lnTo>
                        <a:pt x="111" y="45"/>
                      </a:lnTo>
                      <a:lnTo>
                        <a:pt x="104" y="58"/>
                      </a:lnTo>
                      <a:lnTo>
                        <a:pt x="95" y="72"/>
                      </a:lnTo>
                      <a:lnTo>
                        <a:pt x="86" y="86"/>
                      </a:lnTo>
                      <a:lnTo>
                        <a:pt x="76" y="98"/>
                      </a:lnTo>
                      <a:lnTo>
                        <a:pt x="67" y="107"/>
                      </a:lnTo>
                      <a:lnTo>
                        <a:pt x="58" y="110"/>
                      </a:lnTo>
                      <a:lnTo>
                        <a:pt x="46" y="108"/>
                      </a:lnTo>
                      <a:lnTo>
                        <a:pt x="32" y="105"/>
                      </a:lnTo>
                      <a:lnTo>
                        <a:pt x="18" y="100"/>
                      </a:lnTo>
                      <a:lnTo>
                        <a:pt x="6" y="93"/>
                      </a:lnTo>
                      <a:lnTo>
                        <a:pt x="0" y="84"/>
                      </a:lnTo>
                      <a:lnTo>
                        <a:pt x="0" y="73"/>
                      </a:lnTo>
                      <a:lnTo>
                        <a:pt x="2" y="70"/>
                      </a:lnTo>
                      <a:lnTo>
                        <a:pt x="7" y="59"/>
                      </a:lnTo>
                      <a:lnTo>
                        <a:pt x="16" y="45"/>
                      </a:lnTo>
                      <a:lnTo>
                        <a:pt x="27" y="30"/>
                      </a:lnTo>
                      <a:lnTo>
                        <a:pt x="37" y="17"/>
                      </a:lnTo>
                      <a:lnTo>
                        <a:pt x="49" y="9"/>
                      </a:lnTo>
                      <a:lnTo>
                        <a:pt x="63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79" name="Group 178"/>
            <p:cNvGrpSpPr/>
            <p:nvPr/>
          </p:nvGrpSpPr>
          <p:grpSpPr>
            <a:xfrm>
              <a:off x="5665788" y="1860550"/>
              <a:ext cx="3768725" cy="4724400"/>
              <a:chOff x="5665788" y="1860550"/>
              <a:chExt cx="3768725" cy="4724400"/>
            </a:xfrm>
          </p:grpSpPr>
          <p:sp>
            <p:nvSpPr>
              <p:cNvPr id="186" name="Freeform 124"/>
              <p:cNvSpPr>
                <a:spLocks/>
              </p:cNvSpPr>
              <p:nvPr/>
            </p:nvSpPr>
            <p:spPr bwMode="auto">
              <a:xfrm>
                <a:off x="5665788" y="1860550"/>
                <a:ext cx="3768725" cy="4724400"/>
              </a:xfrm>
              <a:custGeom>
                <a:avLst/>
                <a:gdLst>
                  <a:gd name="T0" fmla="*/ 765 w 2374"/>
                  <a:gd name="T1" fmla="*/ 93 h 2976"/>
                  <a:gd name="T2" fmla="*/ 922 w 2374"/>
                  <a:gd name="T3" fmla="*/ 349 h 2976"/>
                  <a:gd name="T4" fmla="*/ 1029 w 2374"/>
                  <a:gd name="T5" fmla="*/ 546 h 2976"/>
                  <a:gd name="T6" fmla="*/ 1111 w 2374"/>
                  <a:gd name="T7" fmla="*/ 683 h 2976"/>
                  <a:gd name="T8" fmla="*/ 1124 w 2374"/>
                  <a:gd name="T9" fmla="*/ 621 h 2976"/>
                  <a:gd name="T10" fmla="*/ 1031 w 2374"/>
                  <a:gd name="T11" fmla="*/ 403 h 2976"/>
                  <a:gd name="T12" fmla="*/ 999 w 2374"/>
                  <a:gd name="T13" fmla="*/ 265 h 2976"/>
                  <a:gd name="T14" fmla="*/ 1083 w 2374"/>
                  <a:gd name="T15" fmla="*/ 263 h 2976"/>
                  <a:gd name="T16" fmla="*/ 1262 w 2374"/>
                  <a:gd name="T17" fmla="*/ 562 h 2976"/>
                  <a:gd name="T18" fmla="*/ 1446 w 2374"/>
                  <a:gd name="T19" fmla="*/ 966 h 2976"/>
                  <a:gd name="T20" fmla="*/ 1577 w 2374"/>
                  <a:gd name="T21" fmla="*/ 1374 h 2976"/>
                  <a:gd name="T22" fmla="*/ 1707 w 2374"/>
                  <a:gd name="T23" fmla="*/ 1676 h 2976"/>
                  <a:gd name="T24" fmla="*/ 1953 w 2374"/>
                  <a:gd name="T25" fmla="*/ 2084 h 2976"/>
                  <a:gd name="T26" fmla="*/ 2195 w 2374"/>
                  <a:gd name="T27" fmla="*/ 2388 h 2976"/>
                  <a:gd name="T28" fmla="*/ 2307 w 2374"/>
                  <a:gd name="T29" fmla="*/ 2488 h 2976"/>
                  <a:gd name="T30" fmla="*/ 2368 w 2374"/>
                  <a:gd name="T31" fmla="*/ 2568 h 2976"/>
                  <a:gd name="T32" fmla="*/ 2368 w 2374"/>
                  <a:gd name="T33" fmla="*/ 2673 h 2976"/>
                  <a:gd name="T34" fmla="*/ 2235 w 2374"/>
                  <a:gd name="T35" fmla="*/ 2876 h 2976"/>
                  <a:gd name="T36" fmla="*/ 2092 w 2374"/>
                  <a:gd name="T37" fmla="*/ 2946 h 2976"/>
                  <a:gd name="T38" fmla="*/ 1826 w 2374"/>
                  <a:gd name="T39" fmla="*/ 2964 h 2976"/>
                  <a:gd name="T40" fmla="*/ 1610 w 2374"/>
                  <a:gd name="T41" fmla="*/ 2761 h 2976"/>
                  <a:gd name="T42" fmla="*/ 1398 w 2374"/>
                  <a:gd name="T43" fmla="*/ 2353 h 2976"/>
                  <a:gd name="T44" fmla="*/ 1197 w 2374"/>
                  <a:gd name="T45" fmla="*/ 1995 h 2976"/>
                  <a:gd name="T46" fmla="*/ 763 w 2374"/>
                  <a:gd name="T47" fmla="*/ 1676 h 2976"/>
                  <a:gd name="T48" fmla="*/ 429 w 2374"/>
                  <a:gd name="T49" fmla="*/ 1412 h 2976"/>
                  <a:gd name="T50" fmla="*/ 275 w 2374"/>
                  <a:gd name="T51" fmla="*/ 1272 h 2976"/>
                  <a:gd name="T52" fmla="*/ 164 w 2374"/>
                  <a:gd name="T53" fmla="*/ 1097 h 2976"/>
                  <a:gd name="T54" fmla="*/ 254 w 2374"/>
                  <a:gd name="T55" fmla="*/ 1024 h 2976"/>
                  <a:gd name="T56" fmla="*/ 416 w 2374"/>
                  <a:gd name="T57" fmla="*/ 1129 h 2976"/>
                  <a:gd name="T58" fmla="*/ 525 w 2374"/>
                  <a:gd name="T59" fmla="*/ 1230 h 2976"/>
                  <a:gd name="T60" fmla="*/ 570 w 2374"/>
                  <a:gd name="T61" fmla="*/ 1216 h 2976"/>
                  <a:gd name="T62" fmla="*/ 479 w 2374"/>
                  <a:gd name="T63" fmla="*/ 1089 h 2976"/>
                  <a:gd name="T64" fmla="*/ 287 w 2374"/>
                  <a:gd name="T65" fmla="*/ 891 h 2976"/>
                  <a:gd name="T66" fmla="*/ 80 w 2374"/>
                  <a:gd name="T67" fmla="*/ 655 h 2976"/>
                  <a:gd name="T68" fmla="*/ 1 w 2374"/>
                  <a:gd name="T69" fmla="*/ 490 h 2976"/>
                  <a:gd name="T70" fmla="*/ 128 w 2374"/>
                  <a:gd name="T71" fmla="*/ 462 h 2976"/>
                  <a:gd name="T72" fmla="*/ 296 w 2374"/>
                  <a:gd name="T73" fmla="*/ 632 h 2976"/>
                  <a:gd name="T74" fmla="*/ 520 w 2374"/>
                  <a:gd name="T75" fmla="*/ 856 h 2976"/>
                  <a:gd name="T76" fmla="*/ 675 w 2374"/>
                  <a:gd name="T77" fmla="*/ 989 h 2976"/>
                  <a:gd name="T78" fmla="*/ 695 w 2374"/>
                  <a:gd name="T79" fmla="*/ 926 h 2976"/>
                  <a:gd name="T80" fmla="*/ 632 w 2374"/>
                  <a:gd name="T81" fmla="*/ 803 h 2976"/>
                  <a:gd name="T82" fmla="*/ 504 w 2374"/>
                  <a:gd name="T83" fmla="*/ 567 h 2976"/>
                  <a:gd name="T84" fmla="*/ 362 w 2374"/>
                  <a:gd name="T85" fmla="*/ 294 h 2976"/>
                  <a:gd name="T86" fmla="*/ 294 w 2374"/>
                  <a:gd name="T87" fmla="*/ 161 h 2976"/>
                  <a:gd name="T88" fmla="*/ 339 w 2374"/>
                  <a:gd name="T89" fmla="*/ 60 h 2976"/>
                  <a:gd name="T90" fmla="*/ 457 w 2374"/>
                  <a:gd name="T91" fmla="*/ 126 h 2976"/>
                  <a:gd name="T92" fmla="*/ 623 w 2374"/>
                  <a:gd name="T93" fmla="*/ 389 h 2976"/>
                  <a:gd name="T94" fmla="*/ 787 w 2374"/>
                  <a:gd name="T95" fmla="*/ 653 h 2976"/>
                  <a:gd name="T96" fmla="*/ 863 w 2374"/>
                  <a:gd name="T97" fmla="*/ 779 h 2976"/>
                  <a:gd name="T98" fmla="*/ 921 w 2374"/>
                  <a:gd name="T99" fmla="*/ 803 h 2976"/>
                  <a:gd name="T100" fmla="*/ 870 w 2374"/>
                  <a:gd name="T101" fmla="*/ 620 h 2976"/>
                  <a:gd name="T102" fmla="*/ 731 w 2374"/>
                  <a:gd name="T103" fmla="*/ 338 h 2976"/>
                  <a:gd name="T104" fmla="*/ 635 w 2374"/>
                  <a:gd name="T105" fmla="*/ 167 h 2976"/>
                  <a:gd name="T106" fmla="*/ 591 w 2374"/>
                  <a:gd name="T107" fmla="*/ 32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4" h="2976">
                    <a:moveTo>
                      <a:pt x="640" y="0"/>
                    </a:moveTo>
                    <a:lnTo>
                      <a:pt x="663" y="2"/>
                    </a:lnTo>
                    <a:lnTo>
                      <a:pt x="686" y="14"/>
                    </a:lnTo>
                    <a:lnTo>
                      <a:pt x="710" y="34"/>
                    </a:lnTo>
                    <a:lnTo>
                      <a:pt x="737" y="60"/>
                    </a:lnTo>
                    <a:lnTo>
                      <a:pt x="765" y="93"/>
                    </a:lnTo>
                    <a:lnTo>
                      <a:pt x="791" y="130"/>
                    </a:lnTo>
                    <a:lnTo>
                      <a:pt x="819" y="172"/>
                    </a:lnTo>
                    <a:lnTo>
                      <a:pt x="847" y="216"/>
                    </a:lnTo>
                    <a:lnTo>
                      <a:pt x="873" y="259"/>
                    </a:lnTo>
                    <a:lnTo>
                      <a:pt x="900" y="305"/>
                    </a:lnTo>
                    <a:lnTo>
                      <a:pt x="922" y="349"/>
                    </a:lnTo>
                    <a:lnTo>
                      <a:pt x="945" y="391"/>
                    </a:lnTo>
                    <a:lnTo>
                      <a:pt x="966" y="427"/>
                    </a:lnTo>
                    <a:lnTo>
                      <a:pt x="984" y="461"/>
                    </a:lnTo>
                    <a:lnTo>
                      <a:pt x="999" y="488"/>
                    </a:lnTo>
                    <a:lnTo>
                      <a:pt x="1013" y="518"/>
                    </a:lnTo>
                    <a:lnTo>
                      <a:pt x="1029" y="546"/>
                    </a:lnTo>
                    <a:lnTo>
                      <a:pt x="1045" y="574"/>
                    </a:lnTo>
                    <a:lnTo>
                      <a:pt x="1061" y="602"/>
                    </a:lnTo>
                    <a:lnTo>
                      <a:pt x="1075" y="628"/>
                    </a:lnTo>
                    <a:lnTo>
                      <a:pt x="1089" y="649"/>
                    </a:lnTo>
                    <a:lnTo>
                      <a:pt x="1101" y="669"/>
                    </a:lnTo>
                    <a:lnTo>
                      <a:pt x="1111" y="683"/>
                    </a:lnTo>
                    <a:lnTo>
                      <a:pt x="1118" y="691"/>
                    </a:lnTo>
                    <a:lnTo>
                      <a:pt x="1125" y="693"/>
                    </a:lnTo>
                    <a:lnTo>
                      <a:pt x="1131" y="688"/>
                    </a:lnTo>
                    <a:lnTo>
                      <a:pt x="1131" y="676"/>
                    </a:lnTo>
                    <a:lnTo>
                      <a:pt x="1131" y="655"/>
                    </a:lnTo>
                    <a:lnTo>
                      <a:pt x="1124" y="621"/>
                    </a:lnTo>
                    <a:lnTo>
                      <a:pt x="1113" y="586"/>
                    </a:lnTo>
                    <a:lnTo>
                      <a:pt x="1099" y="550"/>
                    </a:lnTo>
                    <a:lnTo>
                      <a:pt x="1083" y="513"/>
                    </a:lnTo>
                    <a:lnTo>
                      <a:pt x="1066" y="474"/>
                    </a:lnTo>
                    <a:lnTo>
                      <a:pt x="1048" y="438"/>
                    </a:lnTo>
                    <a:lnTo>
                      <a:pt x="1031" y="403"/>
                    </a:lnTo>
                    <a:lnTo>
                      <a:pt x="1017" y="370"/>
                    </a:lnTo>
                    <a:lnTo>
                      <a:pt x="1005" y="340"/>
                    </a:lnTo>
                    <a:lnTo>
                      <a:pt x="996" y="315"/>
                    </a:lnTo>
                    <a:lnTo>
                      <a:pt x="992" y="294"/>
                    </a:lnTo>
                    <a:lnTo>
                      <a:pt x="994" y="279"/>
                    </a:lnTo>
                    <a:lnTo>
                      <a:pt x="999" y="265"/>
                    </a:lnTo>
                    <a:lnTo>
                      <a:pt x="1006" y="254"/>
                    </a:lnTo>
                    <a:lnTo>
                      <a:pt x="1017" y="245"/>
                    </a:lnTo>
                    <a:lnTo>
                      <a:pt x="1029" y="240"/>
                    </a:lnTo>
                    <a:lnTo>
                      <a:pt x="1045" y="242"/>
                    </a:lnTo>
                    <a:lnTo>
                      <a:pt x="1064" y="249"/>
                    </a:lnTo>
                    <a:lnTo>
                      <a:pt x="1083" y="263"/>
                    </a:lnTo>
                    <a:lnTo>
                      <a:pt x="1106" y="284"/>
                    </a:lnTo>
                    <a:lnTo>
                      <a:pt x="1131" y="314"/>
                    </a:lnTo>
                    <a:lnTo>
                      <a:pt x="1159" y="354"/>
                    </a:lnTo>
                    <a:lnTo>
                      <a:pt x="1187" y="403"/>
                    </a:lnTo>
                    <a:lnTo>
                      <a:pt x="1227" y="485"/>
                    </a:lnTo>
                    <a:lnTo>
                      <a:pt x="1262" y="562"/>
                    </a:lnTo>
                    <a:lnTo>
                      <a:pt x="1293" y="634"/>
                    </a:lnTo>
                    <a:lnTo>
                      <a:pt x="1323" y="704"/>
                    </a:lnTo>
                    <a:lnTo>
                      <a:pt x="1351" y="772"/>
                    </a:lnTo>
                    <a:lnTo>
                      <a:pt x="1381" y="838"/>
                    </a:lnTo>
                    <a:lnTo>
                      <a:pt x="1411" y="901"/>
                    </a:lnTo>
                    <a:lnTo>
                      <a:pt x="1446" y="966"/>
                    </a:lnTo>
                    <a:lnTo>
                      <a:pt x="1477" y="1029"/>
                    </a:lnTo>
                    <a:lnTo>
                      <a:pt x="1503" y="1097"/>
                    </a:lnTo>
                    <a:lnTo>
                      <a:pt x="1525" y="1167"/>
                    </a:lnTo>
                    <a:lnTo>
                      <a:pt x="1544" y="1239"/>
                    </a:lnTo>
                    <a:lnTo>
                      <a:pt x="1561" y="1307"/>
                    </a:lnTo>
                    <a:lnTo>
                      <a:pt x="1577" y="1374"/>
                    </a:lnTo>
                    <a:lnTo>
                      <a:pt x="1595" y="1435"/>
                    </a:lnTo>
                    <a:lnTo>
                      <a:pt x="1616" y="1487"/>
                    </a:lnTo>
                    <a:lnTo>
                      <a:pt x="1631" y="1526"/>
                    </a:lnTo>
                    <a:lnTo>
                      <a:pt x="1652" y="1570"/>
                    </a:lnTo>
                    <a:lnTo>
                      <a:pt x="1677" y="1620"/>
                    </a:lnTo>
                    <a:lnTo>
                      <a:pt x="1707" y="1676"/>
                    </a:lnTo>
                    <a:lnTo>
                      <a:pt x="1738" y="1736"/>
                    </a:lnTo>
                    <a:lnTo>
                      <a:pt x="1775" y="1800"/>
                    </a:lnTo>
                    <a:lnTo>
                      <a:pt x="1815" y="1869"/>
                    </a:lnTo>
                    <a:lnTo>
                      <a:pt x="1859" y="1939"/>
                    </a:lnTo>
                    <a:lnTo>
                      <a:pt x="1904" y="2012"/>
                    </a:lnTo>
                    <a:lnTo>
                      <a:pt x="1953" y="2084"/>
                    </a:lnTo>
                    <a:lnTo>
                      <a:pt x="2006" y="2157"/>
                    </a:lnTo>
                    <a:lnTo>
                      <a:pt x="2060" y="2229"/>
                    </a:lnTo>
                    <a:lnTo>
                      <a:pt x="2099" y="2280"/>
                    </a:lnTo>
                    <a:lnTo>
                      <a:pt x="2135" y="2322"/>
                    </a:lnTo>
                    <a:lnTo>
                      <a:pt x="2167" y="2358"/>
                    </a:lnTo>
                    <a:lnTo>
                      <a:pt x="2195" y="2388"/>
                    </a:lnTo>
                    <a:lnTo>
                      <a:pt x="2219" y="2413"/>
                    </a:lnTo>
                    <a:lnTo>
                      <a:pt x="2242" y="2434"/>
                    </a:lnTo>
                    <a:lnTo>
                      <a:pt x="2262" y="2449"/>
                    </a:lnTo>
                    <a:lnTo>
                      <a:pt x="2279" y="2463"/>
                    </a:lnTo>
                    <a:lnTo>
                      <a:pt x="2295" y="2476"/>
                    </a:lnTo>
                    <a:lnTo>
                      <a:pt x="2307" y="2488"/>
                    </a:lnTo>
                    <a:lnTo>
                      <a:pt x="2319" y="2497"/>
                    </a:lnTo>
                    <a:lnTo>
                      <a:pt x="2330" y="2507"/>
                    </a:lnTo>
                    <a:lnTo>
                      <a:pt x="2340" y="2519"/>
                    </a:lnTo>
                    <a:lnTo>
                      <a:pt x="2349" y="2533"/>
                    </a:lnTo>
                    <a:lnTo>
                      <a:pt x="2360" y="2549"/>
                    </a:lnTo>
                    <a:lnTo>
                      <a:pt x="2368" y="2568"/>
                    </a:lnTo>
                    <a:lnTo>
                      <a:pt x="2368" y="2572"/>
                    </a:lnTo>
                    <a:lnTo>
                      <a:pt x="2370" y="2582"/>
                    </a:lnTo>
                    <a:lnTo>
                      <a:pt x="2372" y="2598"/>
                    </a:lnTo>
                    <a:lnTo>
                      <a:pt x="2374" y="2619"/>
                    </a:lnTo>
                    <a:lnTo>
                      <a:pt x="2372" y="2645"/>
                    </a:lnTo>
                    <a:lnTo>
                      <a:pt x="2368" y="2673"/>
                    </a:lnTo>
                    <a:lnTo>
                      <a:pt x="2360" y="2705"/>
                    </a:lnTo>
                    <a:lnTo>
                      <a:pt x="2347" y="2738"/>
                    </a:lnTo>
                    <a:lnTo>
                      <a:pt x="2330" y="2773"/>
                    </a:lnTo>
                    <a:lnTo>
                      <a:pt x="2305" y="2808"/>
                    </a:lnTo>
                    <a:lnTo>
                      <a:pt x="2274" y="2843"/>
                    </a:lnTo>
                    <a:lnTo>
                      <a:pt x="2235" y="2876"/>
                    </a:lnTo>
                    <a:lnTo>
                      <a:pt x="2184" y="2906"/>
                    </a:lnTo>
                    <a:lnTo>
                      <a:pt x="2181" y="2908"/>
                    </a:lnTo>
                    <a:lnTo>
                      <a:pt x="2169" y="2915"/>
                    </a:lnTo>
                    <a:lnTo>
                      <a:pt x="2149" y="2924"/>
                    </a:lnTo>
                    <a:lnTo>
                      <a:pt x="2123" y="2936"/>
                    </a:lnTo>
                    <a:lnTo>
                      <a:pt x="2092" y="2946"/>
                    </a:lnTo>
                    <a:lnTo>
                      <a:pt x="2055" y="2959"/>
                    </a:lnTo>
                    <a:lnTo>
                      <a:pt x="2015" y="2967"/>
                    </a:lnTo>
                    <a:lnTo>
                      <a:pt x="1971" y="2974"/>
                    </a:lnTo>
                    <a:lnTo>
                      <a:pt x="1925" y="2976"/>
                    </a:lnTo>
                    <a:lnTo>
                      <a:pt x="1876" y="2973"/>
                    </a:lnTo>
                    <a:lnTo>
                      <a:pt x="1826" y="2964"/>
                    </a:lnTo>
                    <a:lnTo>
                      <a:pt x="1777" y="2948"/>
                    </a:lnTo>
                    <a:lnTo>
                      <a:pt x="1745" y="2929"/>
                    </a:lnTo>
                    <a:lnTo>
                      <a:pt x="1712" y="2901"/>
                    </a:lnTo>
                    <a:lnTo>
                      <a:pt x="1679" y="2861"/>
                    </a:lnTo>
                    <a:lnTo>
                      <a:pt x="1644" y="2813"/>
                    </a:lnTo>
                    <a:lnTo>
                      <a:pt x="1610" y="2761"/>
                    </a:lnTo>
                    <a:lnTo>
                      <a:pt x="1575" y="2700"/>
                    </a:lnTo>
                    <a:lnTo>
                      <a:pt x="1540" y="2635"/>
                    </a:lnTo>
                    <a:lnTo>
                      <a:pt x="1503" y="2567"/>
                    </a:lnTo>
                    <a:lnTo>
                      <a:pt x="1468" y="2497"/>
                    </a:lnTo>
                    <a:lnTo>
                      <a:pt x="1433" y="2425"/>
                    </a:lnTo>
                    <a:lnTo>
                      <a:pt x="1398" y="2353"/>
                    </a:lnTo>
                    <a:lnTo>
                      <a:pt x="1363" y="2283"/>
                    </a:lnTo>
                    <a:lnTo>
                      <a:pt x="1328" y="2217"/>
                    </a:lnTo>
                    <a:lnTo>
                      <a:pt x="1295" y="2152"/>
                    </a:lnTo>
                    <a:lnTo>
                      <a:pt x="1262" y="2094"/>
                    </a:lnTo>
                    <a:lnTo>
                      <a:pt x="1230" y="2040"/>
                    </a:lnTo>
                    <a:lnTo>
                      <a:pt x="1197" y="1995"/>
                    </a:lnTo>
                    <a:lnTo>
                      <a:pt x="1167" y="1958"/>
                    </a:lnTo>
                    <a:lnTo>
                      <a:pt x="1138" y="1932"/>
                    </a:lnTo>
                    <a:lnTo>
                      <a:pt x="1054" y="1870"/>
                    </a:lnTo>
                    <a:lnTo>
                      <a:pt x="963" y="1809"/>
                    </a:lnTo>
                    <a:lnTo>
                      <a:pt x="865" y="1744"/>
                    </a:lnTo>
                    <a:lnTo>
                      <a:pt x="763" y="1676"/>
                    </a:lnTo>
                    <a:lnTo>
                      <a:pt x="661" y="1603"/>
                    </a:lnTo>
                    <a:lnTo>
                      <a:pt x="558" y="1522"/>
                    </a:lnTo>
                    <a:lnTo>
                      <a:pt x="458" y="1435"/>
                    </a:lnTo>
                    <a:lnTo>
                      <a:pt x="455" y="1433"/>
                    </a:lnTo>
                    <a:lnTo>
                      <a:pt x="444" y="1424"/>
                    </a:lnTo>
                    <a:lnTo>
                      <a:pt x="429" y="1412"/>
                    </a:lnTo>
                    <a:lnTo>
                      <a:pt x="409" y="1396"/>
                    </a:lnTo>
                    <a:lnTo>
                      <a:pt x="385" y="1377"/>
                    </a:lnTo>
                    <a:lnTo>
                      <a:pt x="360" y="1354"/>
                    </a:lnTo>
                    <a:lnTo>
                      <a:pt x="332" y="1328"/>
                    </a:lnTo>
                    <a:lnTo>
                      <a:pt x="303" y="1302"/>
                    </a:lnTo>
                    <a:lnTo>
                      <a:pt x="275" y="1272"/>
                    </a:lnTo>
                    <a:lnTo>
                      <a:pt x="248" y="1242"/>
                    </a:lnTo>
                    <a:lnTo>
                      <a:pt x="222" y="1213"/>
                    </a:lnTo>
                    <a:lnTo>
                      <a:pt x="201" y="1183"/>
                    </a:lnTo>
                    <a:lnTo>
                      <a:pt x="184" y="1153"/>
                    </a:lnTo>
                    <a:lnTo>
                      <a:pt x="171" y="1123"/>
                    </a:lnTo>
                    <a:lnTo>
                      <a:pt x="164" y="1097"/>
                    </a:lnTo>
                    <a:lnTo>
                      <a:pt x="164" y="1073"/>
                    </a:lnTo>
                    <a:lnTo>
                      <a:pt x="173" y="1050"/>
                    </a:lnTo>
                    <a:lnTo>
                      <a:pt x="189" y="1031"/>
                    </a:lnTo>
                    <a:lnTo>
                      <a:pt x="208" y="1022"/>
                    </a:lnTo>
                    <a:lnTo>
                      <a:pt x="229" y="1019"/>
                    </a:lnTo>
                    <a:lnTo>
                      <a:pt x="254" y="1024"/>
                    </a:lnTo>
                    <a:lnTo>
                      <a:pt x="280" y="1033"/>
                    </a:lnTo>
                    <a:lnTo>
                      <a:pt x="306" y="1047"/>
                    </a:lnTo>
                    <a:lnTo>
                      <a:pt x="334" y="1064"/>
                    </a:lnTo>
                    <a:lnTo>
                      <a:pt x="362" y="1085"/>
                    </a:lnTo>
                    <a:lnTo>
                      <a:pt x="390" y="1106"/>
                    </a:lnTo>
                    <a:lnTo>
                      <a:pt x="416" y="1129"/>
                    </a:lnTo>
                    <a:lnTo>
                      <a:pt x="441" y="1151"/>
                    </a:lnTo>
                    <a:lnTo>
                      <a:pt x="464" y="1174"/>
                    </a:lnTo>
                    <a:lnTo>
                      <a:pt x="485" y="1193"/>
                    </a:lnTo>
                    <a:lnTo>
                      <a:pt x="502" y="1209"/>
                    </a:lnTo>
                    <a:lnTo>
                      <a:pt x="516" y="1221"/>
                    </a:lnTo>
                    <a:lnTo>
                      <a:pt x="525" y="1230"/>
                    </a:lnTo>
                    <a:lnTo>
                      <a:pt x="535" y="1235"/>
                    </a:lnTo>
                    <a:lnTo>
                      <a:pt x="546" y="1239"/>
                    </a:lnTo>
                    <a:lnTo>
                      <a:pt x="555" y="1239"/>
                    </a:lnTo>
                    <a:lnTo>
                      <a:pt x="563" y="1234"/>
                    </a:lnTo>
                    <a:lnTo>
                      <a:pt x="569" y="1227"/>
                    </a:lnTo>
                    <a:lnTo>
                      <a:pt x="570" y="1216"/>
                    </a:lnTo>
                    <a:lnTo>
                      <a:pt x="567" y="1202"/>
                    </a:lnTo>
                    <a:lnTo>
                      <a:pt x="560" y="1185"/>
                    </a:lnTo>
                    <a:lnTo>
                      <a:pt x="548" y="1164"/>
                    </a:lnTo>
                    <a:lnTo>
                      <a:pt x="527" y="1137"/>
                    </a:lnTo>
                    <a:lnTo>
                      <a:pt x="500" y="1108"/>
                    </a:lnTo>
                    <a:lnTo>
                      <a:pt x="479" y="1089"/>
                    </a:lnTo>
                    <a:lnTo>
                      <a:pt x="455" y="1062"/>
                    </a:lnTo>
                    <a:lnTo>
                      <a:pt x="427" y="1034"/>
                    </a:lnTo>
                    <a:lnTo>
                      <a:pt x="395" y="1001"/>
                    </a:lnTo>
                    <a:lnTo>
                      <a:pt x="360" y="968"/>
                    </a:lnTo>
                    <a:lnTo>
                      <a:pt x="325" y="929"/>
                    </a:lnTo>
                    <a:lnTo>
                      <a:pt x="287" y="891"/>
                    </a:lnTo>
                    <a:lnTo>
                      <a:pt x="250" y="852"/>
                    </a:lnTo>
                    <a:lnTo>
                      <a:pt x="213" y="812"/>
                    </a:lnTo>
                    <a:lnTo>
                      <a:pt x="177" y="770"/>
                    </a:lnTo>
                    <a:lnTo>
                      <a:pt x="142" y="730"/>
                    </a:lnTo>
                    <a:lnTo>
                      <a:pt x="110" y="691"/>
                    </a:lnTo>
                    <a:lnTo>
                      <a:pt x="80" y="655"/>
                    </a:lnTo>
                    <a:lnTo>
                      <a:pt x="54" y="618"/>
                    </a:lnTo>
                    <a:lnTo>
                      <a:pt x="33" y="586"/>
                    </a:lnTo>
                    <a:lnTo>
                      <a:pt x="15" y="557"/>
                    </a:lnTo>
                    <a:lnTo>
                      <a:pt x="5" y="530"/>
                    </a:lnTo>
                    <a:lnTo>
                      <a:pt x="0" y="508"/>
                    </a:lnTo>
                    <a:lnTo>
                      <a:pt x="1" y="490"/>
                    </a:lnTo>
                    <a:lnTo>
                      <a:pt x="15" y="464"/>
                    </a:lnTo>
                    <a:lnTo>
                      <a:pt x="33" y="448"/>
                    </a:lnTo>
                    <a:lnTo>
                      <a:pt x="54" y="440"/>
                    </a:lnTo>
                    <a:lnTo>
                      <a:pt x="77" y="440"/>
                    </a:lnTo>
                    <a:lnTo>
                      <a:pt x="101" y="448"/>
                    </a:lnTo>
                    <a:lnTo>
                      <a:pt x="128" y="462"/>
                    </a:lnTo>
                    <a:lnTo>
                      <a:pt x="156" y="485"/>
                    </a:lnTo>
                    <a:lnTo>
                      <a:pt x="185" y="511"/>
                    </a:lnTo>
                    <a:lnTo>
                      <a:pt x="215" y="544"/>
                    </a:lnTo>
                    <a:lnTo>
                      <a:pt x="238" y="569"/>
                    </a:lnTo>
                    <a:lnTo>
                      <a:pt x="264" y="599"/>
                    </a:lnTo>
                    <a:lnTo>
                      <a:pt x="296" y="632"/>
                    </a:lnTo>
                    <a:lnTo>
                      <a:pt x="329" y="667"/>
                    </a:lnTo>
                    <a:lnTo>
                      <a:pt x="366" y="704"/>
                    </a:lnTo>
                    <a:lnTo>
                      <a:pt x="404" y="742"/>
                    </a:lnTo>
                    <a:lnTo>
                      <a:pt x="443" y="781"/>
                    </a:lnTo>
                    <a:lnTo>
                      <a:pt x="481" y="819"/>
                    </a:lnTo>
                    <a:lnTo>
                      <a:pt x="520" y="856"/>
                    </a:lnTo>
                    <a:lnTo>
                      <a:pt x="555" y="889"/>
                    </a:lnTo>
                    <a:lnTo>
                      <a:pt x="586" y="919"/>
                    </a:lnTo>
                    <a:lnTo>
                      <a:pt x="616" y="945"/>
                    </a:lnTo>
                    <a:lnTo>
                      <a:pt x="640" y="964"/>
                    </a:lnTo>
                    <a:lnTo>
                      <a:pt x="658" y="978"/>
                    </a:lnTo>
                    <a:lnTo>
                      <a:pt x="675" y="989"/>
                    </a:lnTo>
                    <a:lnTo>
                      <a:pt x="688" y="992"/>
                    </a:lnTo>
                    <a:lnTo>
                      <a:pt x="696" y="987"/>
                    </a:lnTo>
                    <a:lnTo>
                      <a:pt x="702" y="978"/>
                    </a:lnTo>
                    <a:lnTo>
                      <a:pt x="702" y="964"/>
                    </a:lnTo>
                    <a:lnTo>
                      <a:pt x="700" y="947"/>
                    </a:lnTo>
                    <a:lnTo>
                      <a:pt x="695" y="926"/>
                    </a:lnTo>
                    <a:lnTo>
                      <a:pt x="688" y="905"/>
                    </a:lnTo>
                    <a:lnTo>
                      <a:pt x="677" y="882"/>
                    </a:lnTo>
                    <a:lnTo>
                      <a:pt x="667" y="861"/>
                    </a:lnTo>
                    <a:lnTo>
                      <a:pt x="654" y="840"/>
                    </a:lnTo>
                    <a:lnTo>
                      <a:pt x="646" y="826"/>
                    </a:lnTo>
                    <a:lnTo>
                      <a:pt x="632" y="803"/>
                    </a:lnTo>
                    <a:lnTo>
                      <a:pt x="616" y="775"/>
                    </a:lnTo>
                    <a:lnTo>
                      <a:pt x="597" y="740"/>
                    </a:lnTo>
                    <a:lnTo>
                      <a:pt x="576" y="702"/>
                    </a:lnTo>
                    <a:lnTo>
                      <a:pt x="553" y="660"/>
                    </a:lnTo>
                    <a:lnTo>
                      <a:pt x="530" y="614"/>
                    </a:lnTo>
                    <a:lnTo>
                      <a:pt x="504" y="567"/>
                    </a:lnTo>
                    <a:lnTo>
                      <a:pt x="479" y="520"/>
                    </a:lnTo>
                    <a:lnTo>
                      <a:pt x="455" y="471"/>
                    </a:lnTo>
                    <a:lnTo>
                      <a:pt x="429" y="424"/>
                    </a:lnTo>
                    <a:lnTo>
                      <a:pt x="406" y="378"/>
                    </a:lnTo>
                    <a:lnTo>
                      <a:pt x="383" y="335"/>
                    </a:lnTo>
                    <a:lnTo>
                      <a:pt x="362" y="294"/>
                    </a:lnTo>
                    <a:lnTo>
                      <a:pt x="343" y="259"/>
                    </a:lnTo>
                    <a:lnTo>
                      <a:pt x="327" y="228"/>
                    </a:lnTo>
                    <a:lnTo>
                      <a:pt x="315" y="203"/>
                    </a:lnTo>
                    <a:lnTo>
                      <a:pt x="306" y="188"/>
                    </a:lnTo>
                    <a:lnTo>
                      <a:pt x="301" y="177"/>
                    </a:lnTo>
                    <a:lnTo>
                      <a:pt x="294" y="161"/>
                    </a:lnTo>
                    <a:lnTo>
                      <a:pt x="290" y="142"/>
                    </a:lnTo>
                    <a:lnTo>
                      <a:pt x="289" y="121"/>
                    </a:lnTo>
                    <a:lnTo>
                      <a:pt x="294" y="102"/>
                    </a:lnTo>
                    <a:lnTo>
                      <a:pt x="303" y="84"/>
                    </a:lnTo>
                    <a:lnTo>
                      <a:pt x="317" y="69"/>
                    </a:lnTo>
                    <a:lnTo>
                      <a:pt x="339" y="60"/>
                    </a:lnTo>
                    <a:lnTo>
                      <a:pt x="357" y="56"/>
                    </a:lnTo>
                    <a:lnTo>
                      <a:pt x="374" y="58"/>
                    </a:lnTo>
                    <a:lnTo>
                      <a:pt x="392" y="67"/>
                    </a:lnTo>
                    <a:lnTo>
                      <a:pt x="413" y="81"/>
                    </a:lnTo>
                    <a:lnTo>
                      <a:pt x="434" y="100"/>
                    </a:lnTo>
                    <a:lnTo>
                      <a:pt x="457" y="126"/>
                    </a:lnTo>
                    <a:lnTo>
                      <a:pt x="481" y="161"/>
                    </a:lnTo>
                    <a:lnTo>
                      <a:pt x="509" y="203"/>
                    </a:lnTo>
                    <a:lnTo>
                      <a:pt x="541" y="252"/>
                    </a:lnTo>
                    <a:lnTo>
                      <a:pt x="565" y="296"/>
                    </a:lnTo>
                    <a:lnTo>
                      <a:pt x="593" y="342"/>
                    </a:lnTo>
                    <a:lnTo>
                      <a:pt x="623" y="389"/>
                    </a:lnTo>
                    <a:lnTo>
                      <a:pt x="653" y="436"/>
                    </a:lnTo>
                    <a:lnTo>
                      <a:pt x="682" y="483"/>
                    </a:lnTo>
                    <a:lnTo>
                      <a:pt x="710" y="530"/>
                    </a:lnTo>
                    <a:lnTo>
                      <a:pt x="738" y="574"/>
                    </a:lnTo>
                    <a:lnTo>
                      <a:pt x="765" y="616"/>
                    </a:lnTo>
                    <a:lnTo>
                      <a:pt x="787" y="653"/>
                    </a:lnTo>
                    <a:lnTo>
                      <a:pt x="807" y="684"/>
                    </a:lnTo>
                    <a:lnTo>
                      <a:pt x="821" y="711"/>
                    </a:lnTo>
                    <a:lnTo>
                      <a:pt x="831" y="730"/>
                    </a:lnTo>
                    <a:lnTo>
                      <a:pt x="840" y="746"/>
                    </a:lnTo>
                    <a:lnTo>
                      <a:pt x="851" y="763"/>
                    </a:lnTo>
                    <a:lnTo>
                      <a:pt x="863" y="779"/>
                    </a:lnTo>
                    <a:lnTo>
                      <a:pt x="875" y="791"/>
                    </a:lnTo>
                    <a:lnTo>
                      <a:pt x="887" y="803"/>
                    </a:lnTo>
                    <a:lnTo>
                      <a:pt x="898" y="810"/>
                    </a:lnTo>
                    <a:lnTo>
                      <a:pt x="908" y="814"/>
                    </a:lnTo>
                    <a:lnTo>
                      <a:pt x="917" y="812"/>
                    </a:lnTo>
                    <a:lnTo>
                      <a:pt x="921" y="803"/>
                    </a:lnTo>
                    <a:lnTo>
                      <a:pt x="922" y="788"/>
                    </a:lnTo>
                    <a:lnTo>
                      <a:pt x="921" y="765"/>
                    </a:lnTo>
                    <a:lnTo>
                      <a:pt x="914" y="737"/>
                    </a:lnTo>
                    <a:lnTo>
                      <a:pt x="903" y="704"/>
                    </a:lnTo>
                    <a:lnTo>
                      <a:pt x="887" y="663"/>
                    </a:lnTo>
                    <a:lnTo>
                      <a:pt x="870" y="620"/>
                    </a:lnTo>
                    <a:lnTo>
                      <a:pt x="849" y="572"/>
                    </a:lnTo>
                    <a:lnTo>
                      <a:pt x="826" y="525"/>
                    </a:lnTo>
                    <a:lnTo>
                      <a:pt x="802" y="476"/>
                    </a:lnTo>
                    <a:lnTo>
                      <a:pt x="777" y="427"/>
                    </a:lnTo>
                    <a:lnTo>
                      <a:pt x="754" y="382"/>
                    </a:lnTo>
                    <a:lnTo>
                      <a:pt x="731" y="338"/>
                    </a:lnTo>
                    <a:lnTo>
                      <a:pt x="710" y="300"/>
                    </a:lnTo>
                    <a:lnTo>
                      <a:pt x="693" y="266"/>
                    </a:lnTo>
                    <a:lnTo>
                      <a:pt x="679" y="242"/>
                    </a:lnTo>
                    <a:lnTo>
                      <a:pt x="665" y="217"/>
                    </a:lnTo>
                    <a:lnTo>
                      <a:pt x="649" y="193"/>
                    </a:lnTo>
                    <a:lnTo>
                      <a:pt x="635" y="167"/>
                    </a:lnTo>
                    <a:lnTo>
                      <a:pt x="621" y="142"/>
                    </a:lnTo>
                    <a:lnTo>
                      <a:pt x="607" y="116"/>
                    </a:lnTo>
                    <a:lnTo>
                      <a:pt x="598" y="93"/>
                    </a:lnTo>
                    <a:lnTo>
                      <a:pt x="591" y="70"/>
                    </a:lnTo>
                    <a:lnTo>
                      <a:pt x="590" y="49"/>
                    </a:lnTo>
                    <a:lnTo>
                      <a:pt x="591" y="32"/>
                    </a:lnTo>
                    <a:lnTo>
                      <a:pt x="602" y="18"/>
                    </a:lnTo>
                    <a:lnTo>
                      <a:pt x="618" y="7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5667375" y="1863725"/>
                <a:ext cx="1765301" cy="1919288"/>
                <a:chOff x="5667375" y="1863725"/>
                <a:chExt cx="1765301" cy="1919288"/>
              </a:xfrm>
            </p:grpSpPr>
            <p:sp>
              <p:nvSpPr>
                <p:cNvPr id="188" name="Freeform 125"/>
                <p:cNvSpPr>
                  <a:spLocks/>
                </p:cNvSpPr>
                <p:nvPr/>
              </p:nvSpPr>
              <p:spPr bwMode="auto">
                <a:xfrm>
                  <a:off x="5921375" y="3494088"/>
                  <a:ext cx="203200" cy="288925"/>
                </a:xfrm>
                <a:custGeom>
                  <a:avLst/>
                  <a:gdLst>
                    <a:gd name="T0" fmla="*/ 38 w 128"/>
                    <a:gd name="T1" fmla="*/ 0 h 182"/>
                    <a:gd name="T2" fmla="*/ 52 w 128"/>
                    <a:gd name="T3" fmla="*/ 4 h 182"/>
                    <a:gd name="T4" fmla="*/ 66 w 128"/>
                    <a:gd name="T5" fmla="*/ 14 h 182"/>
                    <a:gd name="T6" fmla="*/ 80 w 128"/>
                    <a:gd name="T7" fmla="*/ 28 h 182"/>
                    <a:gd name="T8" fmla="*/ 94 w 128"/>
                    <a:gd name="T9" fmla="*/ 44 h 182"/>
                    <a:gd name="T10" fmla="*/ 107 w 128"/>
                    <a:gd name="T11" fmla="*/ 60 h 182"/>
                    <a:gd name="T12" fmla="*/ 115 w 128"/>
                    <a:gd name="T13" fmla="*/ 73 h 182"/>
                    <a:gd name="T14" fmla="*/ 122 w 128"/>
                    <a:gd name="T15" fmla="*/ 84 h 182"/>
                    <a:gd name="T16" fmla="*/ 128 w 128"/>
                    <a:gd name="T17" fmla="*/ 98 h 182"/>
                    <a:gd name="T18" fmla="*/ 126 w 128"/>
                    <a:gd name="T19" fmla="*/ 108 h 182"/>
                    <a:gd name="T20" fmla="*/ 124 w 128"/>
                    <a:gd name="T21" fmla="*/ 117 h 182"/>
                    <a:gd name="T22" fmla="*/ 122 w 128"/>
                    <a:gd name="T23" fmla="*/ 119 h 182"/>
                    <a:gd name="T24" fmla="*/ 112 w 128"/>
                    <a:gd name="T25" fmla="*/ 136 h 182"/>
                    <a:gd name="T26" fmla="*/ 98 w 128"/>
                    <a:gd name="T27" fmla="*/ 152 h 182"/>
                    <a:gd name="T28" fmla="*/ 84 w 128"/>
                    <a:gd name="T29" fmla="*/ 164 h 182"/>
                    <a:gd name="T30" fmla="*/ 72 w 128"/>
                    <a:gd name="T31" fmla="*/ 173 h 182"/>
                    <a:gd name="T32" fmla="*/ 63 w 128"/>
                    <a:gd name="T33" fmla="*/ 180 h 182"/>
                    <a:gd name="T34" fmla="*/ 61 w 128"/>
                    <a:gd name="T35" fmla="*/ 182 h 182"/>
                    <a:gd name="T36" fmla="*/ 59 w 128"/>
                    <a:gd name="T37" fmla="*/ 180 h 182"/>
                    <a:gd name="T38" fmla="*/ 58 w 128"/>
                    <a:gd name="T39" fmla="*/ 178 h 182"/>
                    <a:gd name="T40" fmla="*/ 56 w 128"/>
                    <a:gd name="T41" fmla="*/ 175 h 182"/>
                    <a:gd name="T42" fmla="*/ 52 w 128"/>
                    <a:gd name="T43" fmla="*/ 170 h 182"/>
                    <a:gd name="T44" fmla="*/ 47 w 128"/>
                    <a:gd name="T45" fmla="*/ 164 h 182"/>
                    <a:gd name="T46" fmla="*/ 42 w 128"/>
                    <a:gd name="T47" fmla="*/ 156 h 182"/>
                    <a:gd name="T48" fmla="*/ 23 w 128"/>
                    <a:gd name="T49" fmla="*/ 126 h 182"/>
                    <a:gd name="T50" fmla="*/ 5 w 128"/>
                    <a:gd name="T51" fmla="*/ 91 h 182"/>
                    <a:gd name="T52" fmla="*/ 2 w 128"/>
                    <a:gd name="T53" fmla="*/ 75 h 182"/>
                    <a:gd name="T54" fmla="*/ 0 w 128"/>
                    <a:gd name="T55" fmla="*/ 58 h 182"/>
                    <a:gd name="T56" fmla="*/ 2 w 128"/>
                    <a:gd name="T57" fmla="*/ 40 h 182"/>
                    <a:gd name="T58" fmla="*/ 10 w 128"/>
                    <a:gd name="T59" fmla="*/ 23 h 182"/>
                    <a:gd name="T60" fmla="*/ 24 w 128"/>
                    <a:gd name="T61" fmla="*/ 5 h 182"/>
                    <a:gd name="T62" fmla="*/ 38 w 128"/>
                    <a:gd name="T63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8" h="182">
                      <a:moveTo>
                        <a:pt x="38" y="0"/>
                      </a:moveTo>
                      <a:lnTo>
                        <a:pt x="52" y="4"/>
                      </a:lnTo>
                      <a:lnTo>
                        <a:pt x="66" y="14"/>
                      </a:lnTo>
                      <a:lnTo>
                        <a:pt x="80" y="28"/>
                      </a:lnTo>
                      <a:lnTo>
                        <a:pt x="94" y="44"/>
                      </a:lnTo>
                      <a:lnTo>
                        <a:pt x="107" y="60"/>
                      </a:lnTo>
                      <a:lnTo>
                        <a:pt x="115" y="73"/>
                      </a:lnTo>
                      <a:lnTo>
                        <a:pt x="122" y="84"/>
                      </a:lnTo>
                      <a:lnTo>
                        <a:pt x="128" y="98"/>
                      </a:lnTo>
                      <a:lnTo>
                        <a:pt x="126" y="108"/>
                      </a:lnTo>
                      <a:lnTo>
                        <a:pt x="124" y="117"/>
                      </a:lnTo>
                      <a:lnTo>
                        <a:pt x="122" y="119"/>
                      </a:lnTo>
                      <a:lnTo>
                        <a:pt x="112" y="136"/>
                      </a:lnTo>
                      <a:lnTo>
                        <a:pt x="98" y="152"/>
                      </a:lnTo>
                      <a:lnTo>
                        <a:pt x="84" y="164"/>
                      </a:lnTo>
                      <a:lnTo>
                        <a:pt x="72" y="173"/>
                      </a:lnTo>
                      <a:lnTo>
                        <a:pt x="63" y="180"/>
                      </a:lnTo>
                      <a:lnTo>
                        <a:pt x="61" y="182"/>
                      </a:lnTo>
                      <a:lnTo>
                        <a:pt x="59" y="180"/>
                      </a:lnTo>
                      <a:lnTo>
                        <a:pt x="58" y="178"/>
                      </a:lnTo>
                      <a:lnTo>
                        <a:pt x="56" y="175"/>
                      </a:lnTo>
                      <a:lnTo>
                        <a:pt x="52" y="170"/>
                      </a:lnTo>
                      <a:lnTo>
                        <a:pt x="47" y="164"/>
                      </a:lnTo>
                      <a:lnTo>
                        <a:pt x="42" y="156"/>
                      </a:lnTo>
                      <a:lnTo>
                        <a:pt x="23" y="126"/>
                      </a:lnTo>
                      <a:lnTo>
                        <a:pt x="5" y="91"/>
                      </a:lnTo>
                      <a:lnTo>
                        <a:pt x="2" y="75"/>
                      </a:lnTo>
                      <a:lnTo>
                        <a:pt x="0" y="58"/>
                      </a:lnTo>
                      <a:lnTo>
                        <a:pt x="2" y="40"/>
                      </a:lnTo>
                      <a:lnTo>
                        <a:pt x="10" y="23"/>
                      </a:lnTo>
                      <a:lnTo>
                        <a:pt x="24" y="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89" name="Freeform 126"/>
                <p:cNvSpPr>
                  <a:spLocks/>
                </p:cNvSpPr>
                <p:nvPr/>
              </p:nvSpPr>
              <p:spPr bwMode="auto">
                <a:xfrm>
                  <a:off x="5667375" y="2559050"/>
                  <a:ext cx="254000" cy="227013"/>
                </a:xfrm>
                <a:custGeom>
                  <a:avLst/>
                  <a:gdLst>
                    <a:gd name="T0" fmla="*/ 69 w 160"/>
                    <a:gd name="T1" fmla="*/ 0 h 143"/>
                    <a:gd name="T2" fmla="*/ 86 w 160"/>
                    <a:gd name="T3" fmla="*/ 5 h 143"/>
                    <a:gd name="T4" fmla="*/ 106 w 160"/>
                    <a:gd name="T5" fmla="*/ 15 h 143"/>
                    <a:gd name="T6" fmla="*/ 121 w 160"/>
                    <a:gd name="T7" fmla="*/ 27 h 143"/>
                    <a:gd name="T8" fmla="*/ 137 w 160"/>
                    <a:gd name="T9" fmla="*/ 41 h 143"/>
                    <a:gd name="T10" fmla="*/ 148 w 160"/>
                    <a:gd name="T11" fmla="*/ 54 h 143"/>
                    <a:gd name="T12" fmla="*/ 156 w 160"/>
                    <a:gd name="T13" fmla="*/ 62 h 143"/>
                    <a:gd name="T14" fmla="*/ 158 w 160"/>
                    <a:gd name="T15" fmla="*/ 66 h 143"/>
                    <a:gd name="T16" fmla="*/ 160 w 160"/>
                    <a:gd name="T17" fmla="*/ 89 h 143"/>
                    <a:gd name="T18" fmla="*/ 155 w 160"/>
                    <a:gd name="T19" fmla="*/ 106 h 143"/>
                    <a:gd name="T20" fmla="*/ 144 w 160"/>
                    <a:gd name="T21" fmla="*/ 120 h 143"/>
                    <a:gd name="T22" fmla="*/ 130 w 160"/>
                    <a:gd name="T23" fmla="*/ 131 h 143"/>
                    <a:gd name="T24" fmla="*/ 114 w 160"/>
                    <a:gd name="T25" fmla="*/ 138 h 143"/>
                    <a:gd name="T26" fmla="*/ 99 w 160"/>
                    <a:gd name="T27" fmla="*/ 141 h 143"/>
                    <a:gd name="T28" fmla="*/ 85 w 160"/>
                    <a:gd name="T29" fmla="*/ 143 h 143"/>
                    <a:gd name="T30" fmla="*/ 72 w 160"/>
                    <a:gd name="T31" fmla="*/ 143 h 143"/>
                    <a:gd name="T32" fmla="*/ 63 w 160"/>
                    <a:gd name="T33" fmla="*/ 139 h 143"/>
                    <a:gd name="T34" fmla="*/ 53 w 160"/>
                    <a:gd name="T35" fmla="*/ 131 h 143"/>
                    <a:gd name="T36" fmla="*/ 39 w 160"/>
                    <a:gd name="T37" fmla="*/ 117 h 143"/>
                    <a:gd name="T38" fmla="*/ 23 w 160"/>
                    <a:gd name="T39" fmla="*/ 103 h 143"/>
                    <a:gd name="T40" fmla="*/ 11 w 160"/>
                    <a:gd name="T41" fmla="*/ 85 h 143"/>
                    <a:gd name="T42" fmla="*/ 2 w 160"/>
                    <a:gd name="T43" fmla="*/ 69 h 143"/>
                    <a:gd name="T44" fmla="*/ 0 w 160"/>
                    <a:gd name="T45" fmla="*/ 55 h 143"/>
                    <a:gd name="T46" fmla="*/ 4 w 160"/>
                    <a:gd name="T47" fmla="*/ 38 h 143"/>
                    <a:gd name="T48" fmla="*/ 14 w 160"/>
                    <a:gd name="T49" fmla="*/ 22 h 143"/>
                    <a:gd name="T50" fmla="*/ 27 w 160"/>
                    <a:gd name="T51" fmla="*/ 10 h 143"/>
                    <a:gd name="T52" fmla="*/ 46 w 160"/>
                    <a:gd name="T53" fmla="*/ 1 h 143"/>
                    <a:gd name="T54" fmla="*/ 69 w 160"/>
                    <a:gd name="T5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60" h="143">
                      <a:moveTo>
                        <a:pt x="69" y="0"/>
                      </a:moveTo>
                      <a:lnTo>
                        <a:pt x="86" y="5"/>
                      </a:lnTo>
                      <a:lnTo>
                        <a:pt x="106" y="15"/>
                      </a:lnTo>
                      <a:lnTo>
                        <a:pt x="121" y="27"/>
                      </a:lnTo>
                      <a:lnTo>
                        <a:pt x="137" y="41"/>
                      </a:lnTo>
                      <a:lnTo>
                        <a:pt x="148" y="54"/>
                      </a:lnTo>
                      <a:lnTo>
                        <a:pt x="156" y="62"/>
                      </a:lnTo>
                      <a:lnTo>
                        <a:pt x="158" y="66"/>
                      </a:lnTo>
                      <a:lnTo>
                        <a:pt x="160" y="89"/>
                      </a:lnTo>
                      <a:lnTo>
                        <a:pt x="155" y="106"/>
                      </a:lnTo>
                      <a:lnTo>
                        <a:pt x="144" y="120"/>
                      </a:lnTo>
                      <a:lnTo>
                        <a:pt x="130" y="131"/>
                      </a:lnTo>
                      <a:lnTo>
                        <a:pt x="114" y="138"/>
                      </a:lnTo>
                      <a:lnTo>
                        <a:pt x="99" y="141"/>
                      </a:lnTo>
                      <a:lnTo>
                        <a:pt x="85" y="143"/>
                      </a:lnTo>
                      <a:lnTo>
                        <a:pt x="72" y="143"/>
                      </a:lnTo>
                      <a:lnTo>
                        <a:pt x="63" y="139"/>
                      </a:lnTo>
                      <a:lnTo>
                        <a:pt x="53" y="131"/>
                      </a:lnTo>
                      <a:lnTo>
                        <a:pt x="39" y="117"/>
                      </a:lnTo>
                      <a:lnTo>
                        <a:pt x="23" y="103"/>
                      </a:lnTo>
                      <a:lnTo>
                        <a:pt x="11" y="85"/>
                      </a:lnTo>
                      <a:lnTo>
                        <a:pt x="2" y="69"/>
                      </a:lnTo>
                      <a:lnTo>
                        <a:pt x="0" y="55"/>
                      </a:lnTo>
                      <a:lnTo>
                        <a:pt x="4" y="38"/>
                      </a:lnTo>
                      <a:lnTo>
                        <a:pt x="14" y="22"/>
                      </a:lnTo>
                      <a:lnTo>
                        <a:pt x="27" y="10"/>
                      </a:lnTo>
                      <a:lnTo>
                        <a:pt x="46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0" name="Freeform 127"/>
                <p:cNvSpPr>
                  <a:spLocks/>
                </p:cNvSpPr>
                <p:nvPr/>
              </p:nvSpPr>
              <p:spPr bwMode="auto">
                <a:xfrm>
                  <a:off x="6129338" y="1947863"/>
                  <a:ext cx="252413" cy="227013"/>
                </a:xfrm>
                <a:custGeom>
                  <a:avLst/>
                  <a:gdLst>
                    <a:gd name="T0" fmla="*/ 53 w 159"/>
                    <a:gd name="T1" fmla="*/ 0 h 143"/>
                    <a:gd name="T2" fmla="*/ 77 w 159"/>
                    <a:gd name="T3" fmla="*/ 1 h 143"/>
                    <a:gd name="T4" fmla="*/ 93 w 159"/>
                    <a:gd name="T5" fmla="*/ 8 h 143"/>
                    <a:gd name="T6" fmla="*/ 107 w 159"/>
                    <a:gd name="T7" fmla="*/ 19 h 143"/>
                    <a:gd name="T8" fmla="*/ 121 w 159"/>
                    <a:gd name="T9" fmla="*/ 31 h 143"/>
                    <a:gd name="T10" fmla="*/ 133 w 159"/>
                    <a:gd name="T11" fmla="*/ 45 h 143"/>
                    <a:gd name="T12" fmla="*/ 142 w 159"/>
                    <a:gd name="T13" fmla="*/ 57 h 143"/>
                    <a:gd name="T14" fmla="*/ 149 w 159"/>
                    <a:gd name="T15" fmla="*/ 66 h 143"/>
                    <a:gd name="T16" fmla="*/ 151 w 159"/>
                    <a:gd name="T17" fmla="*/ 70 h 143"/>
                    <a:gd name="T18" fmla="*/ 159 w 159"/>
                    <a:gd name="T19" fmla="*/ 91 h 143"/>
                    <a:gd name="T20" fmla="*/ 159 w 159"/>
                    <a:gd name="T21" fmla="*/ 108 h 143"/>
                    <a:gd name="T22" fmla="*/ 154 w 159"/>
                    <a:gd name="T23" fmla="*/ 122 h 143"/>
                    <a:gd name="T24" fmla="*/ 144 w 159"/>
                    <a:gd name="T25" fmla="*/ 133 h 143"/>
                    <a:gd name="T26" fmla="*/ 128 w 159"/>
                    <a:gd name="T27" fmla="*/ 140 h 143"/>
                    <a:gd name="T28" fmla="*/ 112 w 159"/>
                    <a:gd name="T29" fmla="*/ 143 h 143"/>
                    <a:gd name="T30" fmla="*/ 96 w 159"/>
                    <a:gd name="T31" fmla="*/ 143 h 143"/>
                    <a:gd name="T32" fmla="*/ 81 w 159"/>
                    <a:gd name="T33" fmla="*/ 141 h 143"/>
                    <a:gd name="T34" fmla="*/ 67 w 159"/>
                    <a:gd name="T35" fmla="*/ 138 h 143"/>
                    <a:gd name="T36" fmla="*/ 56 w 159"/>
                    <a:gd name="T37" fmla="*/ 131 h 143"/>
                    <a:gd name="T38" fmla="*/ 46 w 159"/>
                    <a:gd name="T39" fmla="*/ 119 h 143"/>
                    <a:gd name="T40" fmla="*/ 32 w 159"/>
                    <a:gd name="T41" fmla="*/ 103 h 143"/>
                    <a:gd name="T42" fmla="*/ 18 w 159"/>
                    <a:gd name="T43" fmla="*/ 85 h 143"/>
                    <a:gd name="T44" fmla="*/ 5 w 159"/>
                    <a:gd name="T45" fmla="*/ 66 h 143"/>
                    <a:gd name="T46" fmla="*/ 0 w 159"/>
                    <a:gd name="T47" fmla="*/ 47 h 143"/>
                    <a:gd name="T48" fmla="*/ 4 w 159"/>
                    <a:gd name="T49" fmla="*/ 29 h 143"/>
                    <a:gd name="T50" fmla="*/ 14 w 159"/>
                    <a:gd name="T51" fmla="*/ 15 h 143"/>
                    <a:gd name="T52" fmla="*/ 30 w 159"/>
                    <a:gd name="T53" fmla="*/ 5 h 143"/>
                    <a:gd name="T54" fmla="*/ 53 w 159"/>
                    <a:gd name="T5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3">
                      <a:moveTo>
                        <a:pt x="53" y="0"/>
                      </a:moveTo>
                      <a:lnTo>
                        <a:pt x="77" y="1"/>
                      </a:lnTo>
                      <a:lnTo>
                        <a:pt x="93" y="8"/>
                      </a:lnTo>
                      <a:lnTo>
                        <a:pt x="107" y="19"/>
                      </a:lnTo>
                      <a:lnTo>
                        <a:pt x="121" y="31"/>
                      </a:lnTo>
                      <a:lnTo>
                        <a:pt x="133" y="45"/>
                      </a:lnTo>
                      <a:lnTo>
                        <a:pt x="142" y="57"/>
                      </a:lnTo>
                      <a:lnTo>
                        <a:pt x="149" y="66"/>
                      </a:lnTo>
                      <a:lnTo>
                        <a:pt x="151" y="70"/>
                      </a:lnTo>
                      <a:lnTo>
                        <a:pt x="159" y="91"/>
                      </a:lnTo>
                      <a:lnTo>
                        <a:pt x="159" y="108"/>
                      </a:lnTo>
                      <a:lnTo>
                        <a:pt x="154" y="122"/>
                      </a:lnTo>
                      <a:lnTo>
                        <a:pt x="144" y="133"/>
                      </a:lnTo>
                      <a:lnTo>
                        <a:pt x="128" y="140"/>
                      </a:lnTo>
                      <a:lnTo>
                        <a:pt x="112" y="143"/>
                      </a:lnTo>
                      <a:lnTo>
                        <a:pt x="96" y="143"/>
                      </a:lnTo>
                      <a:lnTo>
                        <a:pt x="81" y="141"/>
                      </a:lnTo>
                      <a:lnTo>
                        <a:pt x="67" y="138"/>
                      </a:lnTo>
                      <a:lnTo>
                        <a:pt x="56" y="131"/>
                      </a:lnTo>
                      <a:lnTo>
                        <a:pt x="46" y="119"/>
                      </a:lnTo>
                      <a:lnTo>
                        <a:pt x="32" y="103"/>
                      </a:lnTo>
                      <a:lnTo>
                        <a:pt x="18" y="85"/>
                      </a:lnTo>
                      <a:lnTo>
                        <a:pt x="5" y="66"/>
                      </a:lnTo>
                      <a:lnTo>
                        <a:pt x="0" y="47"/>
                      </a:lnTo>
                      <a:lnTo>
                        <a:pt x="4" y="29"/>
                      </a:lnTo>
                      <a:lnTo>
                        <a:pt x="14" y="15"/>
                      </a:lnTo>
                      <a:lnTo>
                        <a:pt x="30" y="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1" name="Freeform 128"/>
                <p:cNvSpPr>
                  <a:spLocks/>
                </p:cNvSpPr>
                <p:nvPr/>
              </p:nvSpPr>
              <p:spPr bwMode="auto">
                <a:xfrm>
                  <a:off x="6602413" y="1863725"/>
                  <a:ext cx="223838" cy="192088"/>
                </a:xfrm>
                <a:custGeom>
                  <a:avLst/>
                  <a:gdLst>
                    <a:gd name="T0" fmla="*/ 63 w 141"/>
                    <a:gd name="T1" fmla="*/ 0 h 121"/>
                    <a:gd name="T2" fmla="*/ 75 w 141"/>
                    <a:gd name="T3" fmla="*/ 2 h 121"/>
                    <a:gd name="T4" fmla="*/ 85 w 141"/>
                    <a:gd name="T5" fmla="*/ 5 h 121"/>
                    <a:gd name="T6" fmla="*/ 96 w 141"/>
                    <a:gd name="T7" fmla="*/ 16 h 121"/>
                    <a:gd name="T8" fmla="*/ 108 w 141"/>
                    <a:gd name="T9" fmla="*/ 30 h 121"/>
                    <a:gd name="T10" fmla="*/ 120 w 141"/>
                    <a:gd name="T11" fmla="*/ 46 h 121"/>
                    <a:gd name="T12" fmla="*/ 129 w 141"/>
                    <a:gd name="T13" fmla="*/ 58 h 121"/>
                    <a:gd name="T14" fmla="*/ 136 w 141"/>
                    <a:gd name="T15" fmla="*/ 68 h 121"/>
                    <a:gd name="T16" fmla="*/ 140 w 141"/>
                    <a:gd name="T17" fmla="*/ 72 h 121"/>
                    <a:gd name="T18" fmla="*/ 141 w 141"/>
                    <a:gd name="T19" fmla="*/ 89 h 121"/>
                    <a:gd name="T20" fmla="*/ 138 w 141"/>
                    <a:gd name="T21" fmla="*/ 102 h 121"/>
                    <a:gd name="T22" fmla="*/ 127 w 141"/>
                    <a:gd name="T23" fmla="*/ 110 h 121"/>
                    <a:gd name="T24" fmla="*/ 115 w 141"/>
                    <a:gd name="T25" fmla="*/ 117 h 121"/>
                    <a:gd name="T26" fmla="*/ 99 w 141"/>
                    <a:gd name="T27" fmla="*/ 121 h 121"/>
                    <a:gd name="T28" fmla="*/ 84 w 141"/>
                    <a:gd name="T29" fmla="*/ 121 h 121"/>
                    <a:gd name="T30" fmla="*/ 70 w 141"/>
                    <a:gd name="T31" fmla="*/ 119 h 121"/>
                    <a:gd name="T32" fmla="*/ 59 w 141"/>
                    <a:gd name="T33" fmla="*/ 117 h 121"/>
                    <a:gd name="T34" fmla="*/ 54 w 141"/>
                    <a:gd name="T35" fmla="*/ 114 h 121"/>
                    <a:gd name="T36" fmla="*/ 47 w 141"/>
                    <a:gd name="T37" fmla="*/ 107 h 121"/>
                    <a:gd name="T38" fmla="*/ 36 w 141"/>
                    <a:gd name="T39" fmla="*/ 98 h 121"/>
                    <a:gd name="T40" fmla="*/ 24 w 141"/>
                    <a:gd name="T41" fmla="*/ 86 h 121"/>
                    <a:gd name="T42" fmla="*/ 14 w 141"/>
                    <a:gd name="T43" fmla="*/ 72 h 121"/>
                    <a:gd name="T44" fmla="*/ 5 w 141"/>
                    <a:gd name="T45" fmla="*/ 58 h 121"/>
                    <a:gd name="T46" fmla="*/ 0 w 141"/>
                    <a:gd name="T47" fmla="*/ 42 h 121"/>
                    <a:gd name="T48" fmla="*/ 3 w 141"/>
                    <a:gd name="T49" fmla="*/ 28 h 121"/>
                    <a:gd name="T50" fmla="*/ 15 w 141"/>
                    <a:gd name="T51" fmla="*/ 12 h 121"/>
                    <a:gd name="T52" fmla="*/ 31 w 141"/>
                    <a:gd name="T53" fmla="*/ 4 h 121"/>
                    <a:gd name="T54" fmla="*/ 47 w 141"/>
                    <a:gd name="T55" fmla="*/ 0 h 121"/>
                    <a:gd name="T56" fmla="*/ 63 w 141"/>
                    <a:gd name="T5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21">
                      <a:moveTo>
                        <a:pt x="63" y="0"/>
                      </a:moveTo>
                      <a:lnTo>
                        <a:pt x="75" y="2"/>
                      </a:lnTo>
                      <a:lnTo>
                        <a:pt x="85" y="5"/>
                      </a:lnTo>
                      <a:lnTo>
                        <a:pt x="96" y="16"/>
                      </a:lnTo>
                      <a:lnTo>
                        <a:pt x="108" y="30"/>
                      </a:lnTo>
                      <a:lnTo>
                        <a:pt x="120" y="46"/>
                      </a:lnTo>
                      <a:lnTo>
                        <a:pt x="129" y="58"/>
                      </a:lnTo>
                      <a:lnTo>
                        <a:pt x="136" y="68"/>
                      </a:lnTo>
                      <a:lnTo>
                        <a:pt x="140" y="72"/>
                      </a:lnTo>
                      <a:lnTo>
                        <a:pt x="141" y="89"/>
                      </a:lnTo>
                      <a:lnTo>
                        <a:pt x="138" y="102"/>
                      </a:lnTo>
                      <a:lnTo>
                        <a:pt x="127" y="110"/>
                      </a:lnTo>
                      <a:lnTo>
                        <a:pt x="115" y="117"/>
                      </a:lnTo>
                      <a:lnTo>
                        <a:pt x="99" y="121"/>
                      </a:lnTo>
                      <a:lnTo>
                        <a:pt x="84" y="121"/>
                      </a:lnTo>
                      <a:lnTo>
                        <a:pt x="70" y="119"/>
                      </a:lnTo>
                      <a:lnTo>
                        <a:pt x="59" y="117"/>
                      </a:lnTo>
                      <a:lnTo>
                        <a:pt x="54" y="114"/>
                      </a:lnTo>
                      <a:lnTo>
                        <a:pt x="47" y="107"/>
                      </a:lnTo>
                      <a:lnTo>
                        <a:pt x="36" y="98"/>
                      </a:lnTo>
                      <a:lnTo>
                        <a:pt x="24" y="86"/>
                      </a:lnTo>
                      <a:lnTo>
                        <a:pt x="14" y="72"/>
                      </a:lnTo>
                      <a:lnTo>
                        <a:pt x="5" y="58"/>
                      </a:lnTo>
                      <a:lnTo>
                        <a:pt x="0" y="42"/>
                      </a:lnTo>
                      <a:lnTo>
                        <a:pt x="3" y="28"/>
                      </a:lnTo>
                      <a:lnTo>
                        <a:pt x="15" y="12"/>
                      </a:lnTo>
                      <a:lnTo>
                        <a:pt x="31" y="4"/>
                      </a:lnTo>
                      <a:lnTo>
                        <a:pt x="47" y="0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2" name="Freeform 129"/>
                <p:cNvSpPr>
                  <a:spLocks/>
                </p:cNvSpPr>
                <p:nvPr/>
              </p:nvSpPr>
              <p:spPr bwMode="auto">
                <a:xfrm>
                  <a:off x="7246938" y="2241550"/>
                  <a:ext cx="185738" cy="174625"/>
                </a:xfrm>
                <a:custGeom>
                  <a:avLst/>
                  <a:gdLst>
                    <a:gd name="T0" fmla="*/ 40 w 117"/>
                    <a:gd name="T1" fmla="*/ 0 h 110"/>
                    <a:gd name="T2" fmla="*/ 54 w 117"/>
                    <a:gd name="T3" fmla="*/ 4 h 110"/>
                    <a:gd name="T4" fmla="*/ 66 w 117"/>
                    <a:gd name="T5" fmla="*/ 9 h 110"/>
                    <a:gd name="T6" fmla="*/ 79 w 117"/>
                    <a:gd name="T7" fmla="*/ 18 h 110"/>
                    <a:gd name="T8" fmla="*/ 91 w 117"/>
                    <a:gd name="T9" fmla="*/ 30 h 110"/>
                    <a:gd name="T10" fmla="*/ 101 w 117"/>
                    <a:gd name="T11" fmla="*/ 46 h 110"/>
                    <a:gd name="T12" fmla="*/ 108 w 117"/>
                    <a:gd name="T13" fmla="*/ 60 h 110"/>
                    <a:gd name="T14" fmla="*/ 114 w 117"/>
                    <a:gd name="T15" fmla="*/ 70 h 110"/>
                    <a:gd name="T16" fmla="*/ 115 w 117"/>
                    <a:gd name="T17" fmla="*/ 74 h 110"/>
                    <a:gd name="T18" fmla="*/ 117 w 117"/>
                    <a:gd name="T19" fmla="*/ 84 h 110"/>
                    <a:gd name="T20" fmla="*/ 110 w 117"/>
                    <a:gd name="T21" fmla="*/ 93 h 110"/>
                    <a:gd name="T22" fmla="*/ 98 w 117"/>
                    <a:gd name="T23" fmla="*/ 100 h 110"/>
                    <a:gd name="T24" fmla="*/ 84 w 117"/>
                    <a:gd name="T25" fmla="*/ 105 h 110"/>
                    <a:gd name="T26" fmla="*/ 70 w 117"/>
                    <a:gd name="T27" fmla="*/ 109 h 110"/>
                    <a:gd name="T28" fmla="*/ 58 w 117"/>
                    <a:gd name="T29" fmla="*/ 110 h 110"/>
                    <a:gd name="T30" fmla="*/ 49 w 117"/>
                    <a:gd name="T31" fmla="*/ 107 h 110"/>
                    <a:gd name="T32" fmla="*/ 40 w 117"/>
                    <a:gd name="T33" fmla="*/ 98 h 110"/>
                    <a:gd name="T34" fmla="*/ 31 w 117"/>
                    <a:gd name="T35" fmla="*/ 86 h 110"/>
                    <a:gd name="T36" fmla="*/ 21 w 117"/>
                    <a:gd name="T37" fmla="*/ 72 h 110"/>
                    <a:gd name="T38" fmla="*/ 12 w 117"/>
                    <a:gd name="T39" fmla="*/ 58 h 110"/>
                    <a:gd name="T40" fmla="*/ 7 w 117"/>
                    <a:gd name="T41" fmla="*/ 44 h 110"/>
                    <a:gd name="T42" fmla="*/ 2 w 117"/>
                    <a:gd name="T43" fmla="*/ 35 h 110"/>
                    <a:gd name="T44" fmla="*/ 0 w 117"/>
                    <a:gd name="T45" fmla="*/ 32 h 110"/>
                    <a:gd name="T46" fmla="*/ 7 w 117"/>
                    <a:gd name="T47" fmla="*/ 16 h 110"/>
                    <a:gd name="T48" fmla="*/ 16 w 117"/>
                    <a:gd name="T49" fmla="*/ 7 h 110"/>
                    <a:gd name="T50" fmla="*/ 28 w 117"/>
                    <a:gd name="T51" fmla="*/ 2 h 110"/>
                    <a:gd name="T52" fmla="*/ 40 w 117"/>
                    <a:gd name="T5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10">
                      <a:moveTo>
                        <a:pt x="40" y="0"/>
                      </a:moveTo>
                      <a:lnTo>
                        <a:pt x="54" y="4"/>
                      </a:lnTo>
                      <a:lnTo>
                        <a:pt x="66" y="9"/>
                      </a:lnTo>
                      <a:lnTo>
                        <a:pt x="79" y="18"/>
                      </a:lnTo>
                      <a:lnTo>
                        <a:pt x="91" y="30"/>
                      </a:lnTo>
                      <a:lnTo>
                        <a:pt x="101" y="46"/>
                      </a:lnTo>
                      <a:lnTo>
                        <a:pt x="108" y="60"/>
                      </a:lnTo>
                      <a:lnTo>
                        <a:pt x="114" y="70"/>
                      </a:lnTo>
                      <a:lnTo>
                        <a:pt x="115" y="74"/>
                      </a:lnTo>
                      <a:lnTo>
                        <a:pt x="117" y="84"/>
                      </a:lnTo>
                      <a:lnTo>
                        <a:pt x="110" y="93"/>
                      </a:lnTo>
                      <a:lnTo>
                        <a:pt x="98" y="100"/>
                      </a:lnTo>
                      <a:lnTo>
                        <a:pt x="84" y="105"/>
                      </a:lnTo>
                      <a:lnTo>
                        <a:pt x="70" y="109"/>
                      </a:lnTo>
                      <a:lnTo>
                        <a:pt x="58" y="110"/>
                      </a:lnTo>
                      <a:lnTo>
                        <a:pt x="49" y="107"/>
                      </a:lnTo>
                      <a:lnTo>
                        <a:pt x="40" y="98"/>
                      </a:lnTo>
                      <a:lnTo>
                        <a:pt x="31" y="86"/>
                      </a:lnTo>
                      <a:lnTo>
                        <a:pt x="21" y="72"/>
                      </a:lnTo>
                      <a:lnTo>
                        <a:pt x="12" y="58"/>
                      </a:lnTo>
                      <a:lnTo>
                        <a:pt x="7" y="44"/>
                      </a:lnTo>
                      <a:lnTo>
                        <a:pt x="2" y="35"/>
                      </a:lnTo>
                      <a:lnTo>
                        <a:pt x="0" y="32"/>
                      </a:lnTo>
                      <a:lnTo>
                        <a:pt x="7" y="16"/>
                      </a:lnTo>
                      <a:lnTo>
                        <a:pt x="16" y="7"/>
                      </a:lnTo>
                      <a:lnTo>
                        <a:pt x="28" y="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214488" y="4104945"/>
              <a:ext cx="3060772" cy="2758698"/>
              <a:chOff x="214488" y="4104945"/>
              <a:chExt cx="3060772" cy="2758698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2044838" y="4104945"/>
                <a:ext cx="1230422" cy="843868"/>
              </a:xfrm>
              <a:custGeom>
                <a:avLst/>
                <a:gdLst>
                  <a:gd name="connsiteX0" fmla="*/ 54891 w 1316181"/>
                  <a:gd name="connsiteY0" fmla="*/ 308829 h 833078"/>
                  <a:gd name="connsiteX1" fmla="*/ 260882 w 1316181"/>
                  <a:gd name="connsiteY1" fmla="*/ 2354 h 833078"/>
                  <a:gd name="connsiteX2" fmla="*/ 1250644 w 1316181"/>
                  <a:gd name="connsiteY2" fmla="*/ 464578 h 833078"/>
                  <a:gd name="connsiteX3" fmla="*/ 1094895 w 1316181"/>
                  <a:gd name="connsiteY3" fmla="*/ 831343 h 833078"/>
                  <a:gd name="connsiteX4" fmla="*/ 54891 w 1316181"/>
                  <a:gd name="connsiteY4" fmla="*/ 308829 h 833078"/>
                  <a:gd name="connsiteX0" fmla="*/ 129806 w 1391096"/>
                  <a:gd name="connsiteY0" fmla="*/ 308591 h 832840"/>
                  <a:gd name="connsiteX1" fmla="*/ 335797 w 1391096"/>
                  <a:gd name="connsiteY1" fmla="*/ 2116 h 832840"/>
                  <a:gd name="connsiteX2" fmla="*/ 1325559 w 1391096"/>
                  <a:gd name="connsiteY2" fmla="*/ 464340 h 832840"/>
                  <a:gd name="connsiteX3" fmla="*/ 1169810 w 1391096"/>
                  <a:gd name="connsiteY3" fmla="*/ 831105 h 832840"/>
                  <a:gd name="connsiteX4" fmla="*/ 129806 w 1391096"/>
                  <a:gd name="connsiteY4" fmla="*/ 308591 h 832840"/>
                  <a:gd name="connsiteX0" fmla="*/ 129806 w 1387965"/>
                  <a:gd name="connsiteY0" fmla="*/ 308591 h 871106"/>
                  <a:gd name="connsiteX1" fmla="*/ 335797 w 1387965"/>
                  <a:gd name="connsiteY1" fmla="*/ 2116 h 871106"/>
                  <a:gd name="connsiteX2" fmla="*/ 1325559 w 1387965"/>
                  <a:gd name="connsiteY2" fmla="*/ 464340 h 871106"/>
                  <a:gd name="connsiteX3" fmla="*/ 1169810 w 1387965"/>
                  <a:gd name="connsiteY3" fmla="*/ 831105 h 871106"/>
                  <a:gd name="connsiteX4" fmla="*/ 129806 w 1387965"/>
                  <a:gd name="connsiteY4" fmla="*/ 308591 h 871106"/>
                  <a:gd name="connsiteX0" fmla="*/ 129806 w 1325559"/>
                  <a:gd name="connsiteY0" fmla="*/ 308591 h 831105"/>
                  <a:gd name="connsiteX1" fmla="*/ 335797 w 1325559"/>
                  <a:gd name="connsiteY1" fmla="*/ 2116 h 831105"/>
                  <a:gd name="connsiteX2" fmla="*/ 1325559 w 1325559"/>
                  <a:gd name="connsiteY2" fmla="*/ 464340 h 831105"/>
                  <a:gd name="connsiteX3" fmla="*/ 1169810 w 1325559"/>
                  <a:gd name="connsiteY3" fmla="*/ 831105 h 831105"/>
                  <a:gd name="connsiteX4" fmla="*/ 129806 w 1325559"/>
                  <a:gd name="connsiteY4" fmla="*/ 308591 h 831105"/>
                  <a:gd name="connsiteX0" fmla="*/ 0 w 1195753"/>
                  <a:gd name="connsiteY0" fmla="*/ 306475 h 828989"/>
                  <a:gd name="connsiteX1" fmla="*/ 205991 w 1195753"/>
                  <a:gd name="connsiteY1" fmla="*/ 0 h 828989"/>
                  <a:gd name="connsiteX2" fmla="*/ 1195753 w 1195753"/>
                  <a:gd name="connsiteY2" fmla="*/ 462224 h 828989"/>
                  <a:gd name="connsiteX3" fmla="*/ 1040004 w 1195753"/>
                  <a:gd name="connsiteY3" fmla="*/ 828989 h 828989"/>
                  <a:gd name="connsiteX4" fmla="*/ 0 w 1195753"/>
                  <a:gd name="connsiteY4" fmla="*/ 306475 h 828989"/>
                  <a:gd name="connsiteX0" fmla="*/ 0 w 1195753"/>
                  <a:gd name="connsiteY0" fmla="*/ 306475 h 828989"/>
                  <a:gd name="connsiteX1" fmla="*/ 205991 w 1195753"/>
                  <a:gd name="connsiteY1" fmla="*/ 0 h 828989"/>
                  <a:gd name="connsiteX2" fmla="*/ 1195753 w 1195753"/>
                  <a:gd name="connsiteY2" fmla="*/ 462224 h 828989"/>
                  <a:gd name="connsiteX3" fmla="*/ 1040004 w 1195753"/>
                  <a:gd name="connsiteY3" fmla="*/ 828989 h 828989"/>
                  <a:gd name="connsiteX4" fmla="*/ 0 w 1195753"/>
                  <a:gd name="connsiteY4" fmla="*/ 306475 h 828989"/>
                  <a:gd name="connsiteX0" fmla="*/ 42023 w 1237776"/>
                  <a:gd name="connsiteY0" fmla="*/ 261257 h 783771"/>
                  <a:gd name="connsiteX1" fmla="*/ 222893 w 1237776"/>
                  <a:gd name="connsiteY1" fmla="*/ 0 h 783771"/>
                  <a:gd name="connsiteX2" fmla="*/ 1237776 w 1237776"/>
                  <a:gd name="connsiteY2" fmla="*/ 417006 h 783771"/>
                  <a:gd name="connsiteX3" fmla="*/ 1082027 w 1237776"/>
                  <a:gd name="connsiteY3" fmla="*/ 783771 h 783771"/>
                  <a:gd name="connsiteX4" fmla="*/ 42023 w 1237776"/>
                  <a:gd name="connsiteY4" fmla="*/ 261257 h 783771"/>
                  <a:gd name="connsiteX0" fmla="*/ 189856 w 1385609"/>
                  <a:gd name="connsiteY0" fmla="*/ 277211 h 799725"/>
                  <a:gd name="connsiteX1" fmla="*/ 370726 w 1385609"/>
                  <a:gd name="connsiteY1" fmla="*/ 15954 h 799725"/>
                  <a:gd name="connsiteX2" fmla="*/ 1385609 w 1385609"/>
                  <a:gd name="connsiteY2" fmla="*/ 432960 h 799725"/>
                  <a:gd name="connsiteX3" fmla="*/ 1229860 w 1385609"/>
                  <a:gd name="connsiteY3" fmla="*/ 799725 h 799725"/>
                  <a:gd name="connsiteX4" fmla="*/ 189856 w 1385609"/>
                  <a:gd name="connsiteY4" fmla="*/ 277211 h 799725"/>
                  <a:gd name="connsiteX0" fmla="*/ 0 w 1195753"/>
                  <a:gd name="connsiteY0" fmla="*/ 277211 h 799725"/>
                  <a:gd name="connsiteX1" fmla="*/ 180870 w 1195753"/>
                  <a:gd name="connsiteY1" fmla="*/ 15954 h 799725"/>
                  <a:gd name="connsiteX2" fmla="*/ 1195753 w 1195753"/>
                  <a:gd name="connsiteY2" fmla="*/ 432960 h 799725"/>
                  <a:gd name="connsiteX3" fmla="*/ 1040004 w 1195753"/>
                  <a:gd name="connsiteY3" fmla="*/ 799725 h 799725"/>
                  <a:gd name="connsiteX4" fmla="*/ 0 w 1195753"/>
                  <a:gd name="connsiteY4" fmla="*/ 277211 h 799725"/>
                  <a:gd name="connsiteX0" fmla="*/ 0 w 1178418"/>
                  <a:gd name="connsiteY0" fmla="*/ 266116 h 793197"/>
                  <a:gd name="connsiteX1" fmla="*/ 180870 w 1178418"/>
                  <a:gd name="connsiteY1" fmla="*/ 4859 h 793197"/>
                  <a:gd name="connsiteX2" fmla="*/ 1178418 w 1178418"/>
                  <a:gd name="connsiteY2" fmla="*/ 504204 h 793197"/>
                  <a:gd name="connsiteX3" fmla="*/ 1040004 w 1178418"/>
                  <a:gd name="connsiteY3" fmla="*/ 788630 h 793197"/>
                  <a:gd name="connsiteX4" fmla="*/ 0 w 1178418"/>
                  <a:gd name="connsiteY4" fmla="*/ 266116 h 793197"/>
                  <a:gd name="connsiteX0" fmla="*/ 0 w 1178418"/>
                  <a:gd name="connsiteY0" fmla="*/ 266116 h 793197"/>
                  <a:gd name="connsiteX1" fmla="*/ 180870 w 1178418"/>
                  <a:gd name="connsiteY1" fmla="*/ 4859 h 793197"/>
                  <a:gd name="connsiteX2" fmla="*/ 1178418 w 1178418"/>
                  <a:gd name="connsiteY2" fmla="*/ 504204 h 793197"/>
                  <a:gd name="connsiteX3" fmla="*/ 1040004 w 1178418"/>
                  <a:gd name="connsiteY3" fmla="*/ 788630 h 793197"/>
                  <a:gd name="connsiteX4" fmla="*/ 0 w 1178418"/>
                  <a:gd name="connsiteY4" fmla="*/ 266116 h 793197"/>
                  <a:gd name="connsiteX0" fmla="*/ 0 w 1178418"/>
                  <a:gd name="connsiteY0" fmla="*/ 292307 h 819388"/>
                  <a:gd name="connsiteX1" fmla="*/ 180870 w 1178418"/>
                  <a:gd name="connsiteY1" fmla="*/ 31050 h 819388"/>
                  <a:gd name="connsiteX2" fmla="*/ 1178418 w 1178418"/>
                  <a:gd name="connsiteY2" fmla="*/ 530395 h 819388"/>
                  <a:gd name="connsiteX3" fmla="*/ 1040004 w 1178418"/>
                  <a:gd name="connsiteY3" fmla="*/ 814821 h 819388"/>
                  <a:gd name="connsiteX4" fmla="*/ 0 w 1178418"/>
                  <a:gd name="connsiteY4" fmla="*/ 292307 h 819388"/>
                  <a:gd name="connsiteX0" fmla="*/ 0 w 1230422"/>
                  <a:gd name="connsiteY0" fmla="*/ 268569 h 800051"/>
                  <a:gd name="connsiteX1" fmla="*/ 180870 w 1230422"/>
                  <a:gd name="connsiteY1" fmla="*/ 7312 h 800051"/>
                  <a:gd name="connsiteX2" fmla="*/ 1230422 w 1230422"/>
                  <a:gd name="connsiteY2" fmla="*/ 571661 h 800051"/>
                  <a:gd name="connsiteX3" fmla="*/ 1040004 w 1230422"/>
                  <a:gd name="connsiteY3" fmla="*/ 791083 h 800051"/>
                  <a:gd name="connsiteX4" fmla="*/ 0 w 1230422"/>
                  <a:gd name="connsiteY4" fmla="*/ 268569 h 800051"/>
                  <a:gd name="connsiteX0" fmla="*/ 0 w 1230422"/>
                  <a:gd name="connsiteY0" fmla="*/ 276445 h 807927"/>
                  <a:gd name="connsiteX1" fmla="*/ 180870 w 1230422"/>
                  <a:gd name="connsiteY1" fmla="*/ 15188 h 807927"/>
                  <a:gd name="connsiteX2" fmla="*/ 1230422 w 1230422"/>
                  <a:gd name="connsiteY2" fmla="*/ 579537 h 807927"/>
                  <a:gd name="connsiteX3" fmla="*/ 1040004 w 1230422"/>
                  <a:gd name="connsiteY3" fmla="*/ 798959 h 807927"/>
                  <a:gd name="connsiteX4" fmla="*/ 0 w 1230422"/>
                  <a:gd name="connsiteY4" fmla="*/ 276445 h 807927"/>
                  <a:gd name="connsiteX0" fmla="*/ 52321 w 1282743"/>
                  <a:gd name="connsiteY0" fmla="*/ 285121 h 816603"/>
                  <a:gd name="connsiteX1" fmla="*/ 272194 w 1282743"/>
                  <a:gd name="connsiteY1" fmla="*/ 10863 h 816603"/>
                  <a:gd name="connsiteX2" fmla="*/ 1282743 w 1282743"/>
                  <a:gd name="connsiteY2" fmla="*/ 588213 h 816603"/>
                  <a:gd name="connsiteX3" fmla="*/ 1092325 w 1282743"/>
                  <a:gd name="connsiteY3" fmla="*/ 807635 h 816603"/>
                  <a:gd name="connsiteX4" fmla="*/ 52321 w 1282743"/>
                  <a:gd name="connsiteY4" fmla="*/ 285121 h 816603"/>
                  <a:gd name="connsiteX0" fmla="*/ 35433 w 1265855"/>
                  <a:gd name="connsiteY0" fmla="*/ 321354 h 852836"/>
                  <a:gd name="connsiteX1" fmla="*/ 255306 w 1265855"/>
                  <a:gd name="connsiteY1" fmla="*/ 47096 h 852836"/>
                  <a:gd name="connsiteX2" fmla="*/ 1265855 w 1265855"/>
                  <a:gd name="connsiteY2" fmla="*/ 624446 h 852836"/>
                  <a:gd name="connsiteX3" fmla="*/ 1075437 w 1265855"/>
                  <a:gd name="connsiteY3" fmla="*/ 843868 h 852836"/>
                  <a:gd name="connsiteX4" fmla="*/ 35433 w 1265855"/>
                  <a:gd name="connsiteY4" fmla="*/ 321354 h 852836"/>
                  <a:gd name="connsiteX0" fmla="*/ 0 w 1230422"/>
                  <a:gd name="connsiteY0" fmla="*/ 321354 h 852836"/>
                  <a:gd name="connsiteX1" fmla="*/ 219873 w 1230422"/>
                  <a:gd name="connsiteY1" fmla="*/ 47096 h 852836"/>
                  <a:gd name="connsiteX2" fmla="*/ 1230422 w 1230422"/>
                  <a:gd name="connsiteY2" fmla="*/ 624446 h 852836"/>
                  <a:gd name="connsiteX3" fmla="*/ 1040004 w 1230422"/>
                  <a:gd name="connsiteY3" fmla="*/ 843868 h 852836"/>
                  <a:gd name="connsiteX4" fmla="*/ 0 w 1230422"/>
                  <a:gd name="connsiteY4" fmla="*/ 321354 h 852836"/>
                  <a:gd name="connsiteX0" fmla="*/ 0 w 1230422"/>
                  <a:gd name="connsiteY0" fmla="*/ 321354 h 843868"/>
                  <a:gd name="connsiteX1" fmla="*/ 219873 w 1230422"/>
                  <a:gd name="connsiteY1" fmla="*/ 47096 h 843868"/>
                  <a:gd name="connsiteX2" fmla="*/ 1230422 w 1230422"/>
                  <a:gd name="connsiteY2" fmla="*/ 624446 h 843868"/>
                  <a:gd name="connsiteX3" fmla="*/ 1040004 w 1230422"/>
                  <a:gd name="connsiteY3" fmla="*/ 843868 h 843868"/>
                  <a:gd name="connsiteX4" fmla="*/ 0 w 1230422"/>
                  <a:gd name="connsiteY4" fmla="*/ 321354 h 84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422" h="843868">
                    <a:moveTo>
                      <a:pt x="0" y="321354"/>
                    </a:moveTo>
                    <a:lnTo>
                      <a:pt x="219873" y="47096"/>
                    </a:lnTo>
                    <a:cubicBezTo>
                      <a:pt x="277599" y="15271"/>
                      <a:pt x="779587" y="-193722"/>
                      <a:pt x="1230422" y="624446"/>
                    </a:cubicBezTo>
                    <a:lnTo>
                      <a:pt x="1040004" y="843868"/>
                    </a:lnTo>
                    <a:cubicBezTo>
                      <a:pt x="834934" y="793353"/>
                      <a:pt x="136688" y="454149"/>
                      <a:pt x="0" y="321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214488" y="4255046"/>
                <a:ext cx="3002845" cy="2608597"/>
              </a:xfrm>
              <a:custGeom>
                <a:avLst/>
                <a:gdLst>
                  <a:gd name="connsiteX0" fmla="*/ 2219 w 3078820"/>
                  <a:gd name="connsiteY0" fmla="*/ 2517932 h 2793023"/>
                  <a:gd name="connsiteX1" fmla="*/ 1785863 w 3078820"/>
                  <a:gd name="connsiteY1" fmla="*/ 102109 h 2793023"/>
                  <a:gd name="connsiteX2" fmla="*/ 3072797 w 3078820"/>
                  <a:gd name="connsiteY2" fmla="*/ 655265 h 2793023"/>
                  <a:gd name="connsiteX3" fmla="*/ 2169686 w 3078820"/>
                  <a:gd name="connsiteY3" fmla="*/ 2529220 h 2793023"/>
                  <a:gd name="connsiteX4" fmla="*/ 2219 w 3078820"/>
                  <a:gd name="connsiteY4" fmla="*/ 2517932 h 2793023"/>
                  <a:gd name="connsiteX0" fmla="*/ 0 w 3076601"/>
                  <a:gd name="connsiteY0" fmla="*/ 2517932 h 2793023"/>
                  <a:gd name="connsiteX1" fmla="*/ 1783644 w 3076601"/>
                  <a:gd name="connsiteY1" fmla="*/ 102109 h 2793023"/>
                  <a:gd name="connsiteX2" fmla="*/ 3070578 w 3076601"/>
                  <a:gd name="connsiteY2" fmla="*/ 655265 h 2793023"/>
                  <a:gd name="connsiteX3" fmla="*/ 2167467 w 3076601"/>
                  <a:gd name="connsiteY3" fmla="*/ 2529220 h 2793023"/>
                  <a:gd name="connsiteX4" fmla="*/ 0 w 3076601"/>
                  <a:gd name="connsiteY4" fmla="*/ 2517932 h 2793023"/>
                  <a:gd name="connsiteX0" fmla="*/ 0 w 3076601"/>
                  <a:gd name="connsiteY0" fmla="*/ 2517932 h 2529220"/>
                  <a:gd name="connsiteX1" fmla="*/ 1783644 w 3076601"/>
                  <a:gd name="connsiteY1" fmla="*/ 102109 h 2529220"/>
                  <a:gd name="connsiteX2" fmla="*/ 3070578 w 3076601"/>
                  <a:gd name="connsiteY2" fmla="*/ 655265 h 2529220"/>
                  <a:gd name="connsiteX3" fmla="*/ 2167467 w 3076601"/>
                  <a:gd name="connsiteY3" fmla="*/ 2529220 h 2529220"/>
                  <a:gd name="connsiteX4" fmla="*/ 0 w 3076601"/>
                  <a:gd name="connsiteY4" fmla="*/ 2517932 h 2529220"/>
                  <a:gd name="connsiteX0" fmla="*/ 0 w 3070578"/>
                  <a:gd name="connsiteY0" fmla="*/ 2517932 h 2529220"/>
                  <a:gd name="connsiteX1" fmla="*/ 1783644 w 3070578"/>
                  <a:gd name="connsiteY1" fmla="*/ 102109 h 2529220"/>
                  <a:gd name="connsiteX2" fmla="*/ 3070578 w 3070578"/>
                  <a:gd name="connsiteY2" fmla="*/ 655265 h 2529220"/>
                  <a:gd name="connsiteX3" fmla="*/ 2167467 w 3070578"/>
                  <a:gd name="connsiteY3" fmla="*/ 2529220 h 2529220"/>
                  <a:gd name="connsiteX4" fmla="*/ 0 w 3070578"/>
                  <a:gd name="connsiteY4" fmla="*/ 2517932 h 2529220"/>
                  <a:gd name="connsiteX0" fmla="*/ 0 w 3002845"/>
                  <a:gd name="connsiteY0" fmla="*/ 2517932 h 2665138"/>
                  <a:gd name="connsiteX1" fmla="*/ 1783644 w 3002845"/>
                  <a:gd name="connsiteY1" fmla="*/ 102109 h 2665138"/>
                  <a:gd name="connsiteX2" fmla="*/ 3002845 w 3002845"/>
                  <a:gd name="connsiteY2" fmla="*/ 655265 h 2665138"/>
                  <a:gd name="connsiteX3" fmla="*/ 2167467 w 3002845"/>
                  <a:gd name="connsiteY3" fmla="*/ 2529220 h 2665138"/>
                  <a:gd name="connsiteX4" fmla="*/ 0 w 3002845"/>
                  <a:gd name="connsiteY4" fmla="*/ 2517932 h 2665138"/>
                  <a:gd name="connsiteX0" fmla="*/ 1799 w 3004644"/>
                  <a:gd name="connsiteY0" fmla="*/ 2597309 h 2877662"/>
                  <a:gd name="connsiteX1" fmla="*/ 1819310 w 3004644"/>
                  <a:gd name="connsiteY1" fmla="*/ 91174 h 2877662"/>
                  <a:gd name="connsiteX2" fmla="*/ 3004644 w 3004644"/>
                  <a:gd name="connsiteY2" fmla="*/ 734642 h 2877662"/>
                  <a:gd name="connsiteX3" fmla="*/ 2169266 w 3004644"/>
                  <a:gd name="connsiteY3" fmla="*/ 2608597 h 2877662"/>
                  <a:gd name="connsiteX4" fmla="*/ 1799 w 3004644"/>
                  <a:gd name="connsiteY4" fmla="*/ 2597309 h 2877662"/>
                  <a:gd name="connsiteX0" fmla="*/ 0 w 3002845"/>
                  <a:gd name="connsiteY0" fmla="*/ 2597309 h 2877662"/>
                  <a:gd name="connsiteX1" fmla="*/ 1817511 w 3002845"/>
                  <a:gd name="connsiteY1" fmla="*/ 91174 h 2877662"/>
                  <a:gd name="connsiteX2" fmla="*/ 3002845 w 3002845"/>
                  <a:gd name="connsiteY2" fmla="*/ 734642 h 2877662"/>
                  <a:gd name="connsiteX3" fmla="*/ 2167467 w 3002845"/>
                  <a:gd name="connsiteY3" fmla="*/ 2608597 h 2877662"/>
                  <a:gd name="connsiteX4" fmla="*/ 0 w 3002845"/>
                  <a:gd name="connsiteY4" fmla="*/ 2597309 h 2877662"/>
                  <a:gd name="connsiteX0" fmla="*/ 0 w 3002845"/>
                  <a:gd name="connsiteY0" fmla="*/ 2597309 h 2608597"/>
                  <a:gd name="connsiteX1" fmla="*/ 1817511 w 3002845"/>
                  <a:gd name="connsiteY1" fmla="*/ 91174 h 2608597"/>
                  <a:gd name="connsiteX2" fmla="*/ 3002845 w 3002845"/>
                  <a:gd name="connsiteY2" fmla="*/ 734642 h 2608597"/>
                  <a:gd name="connsiteX3" fmla="*/ 2167467 w 3002845"/>
                  <a:gd name="connsiteY3" fmla="*/ 2608597 h 2608597"/>
                  <a:gd name="connsiteX4" fmla="*/ 0 w 3002845"/>
                  <a:gd name="connsiteY4" fmla="*/ 2597309 h 2608597"/>
                  <a:gd name="connsiteX0" fmla="*/ 0 w 3002845"/>
                  <a:gd name="connsiteY0" fmla="*/ 2597309 h 2608597"/>
                  <a:gd name="connsiteX1" fmla="*/ 1817511 w 3002845"/>
                  <a:gd name="connsiteY1" fmla="*/ 91174 h 2608597"/>
                  <a:gd name="connsiteX2" fmla="*/ 3002845 w 3002845"/>
                  <a:gd name="connsiteY2" fmla="*/ 734642 h 2608597"/>
                  <a:gd name="connsiteX3" fmla="*/ 2167467 w 3002845"/>
                  <a:gd name="connsiteY3" fmla="*/ 2608597 h 2608597"/>
                  <a:gd name="connsiteX4" fmla="*/ 0 w 3002845"/>
                  <a:gd name="connsiteY4" fmla="*/ 2597309 h 260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2845" h="2608597">
                    <a:moveTo>
                      <a:pt x="0" y="2597309"/>
                    </a:moveTo>
                    <a:lnTo>
                      <a:pt x="1817511" y="91174"/>
                    </a:lnTo>
                    <a:cubicBezTo>
                      <a:pt x="2317985" y="-219270"/>
                      <a:pt x="2938875" y="330123"/>
                      <a:pt x="3002845" y="734642"/>
                    </a:cubicBezTo>
                    <a:lnTo>
                      <a:pt x="2167467" y="2608597"/>
                    </a:lnTo>
                    <a:lnTo>
                      <a:pt x="0" y="259730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 flipH="1">
              <a:off x="7310726" y="4213756"/>
              <a:ext cx="2955418" cy="2663741"/>
              <a:chOff x="214488" y="4104945"/>
              <a:chExt cx="3060772" cy="2758698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044838" y="4104945"/>
                <a:ext cx="1230422" cy="843868"/>
              </a:xfrm>
              <a:custGeom>
                <a:avLst/>
                <a:gdLst>
                  <a:gd name="connsiteX0" fmla="*/ 54891 w 1316181"/>
                  <a:gd name="connsiteY0" fmla="*/ 308829 h 833078"/>
                  <a:gd name="connsiteX1" fmla="*/ 260882 w 1316181"/>
                  <a:gd name="connsiteY1" fmla="*/ 2354 h 833078"/>
                  <a:gd name="connsiteX2" fmla="*/ 1250644 w 1316181"/>
                  <a:gd name="connsiteY2" fmla="*/ 464578 h 833078"/>
                  <a:gd name="connsiteX3" fmla="*/ 1094895 w 1316181"/>
                  <a:gd name="connsiteY3" fmla="*/ 831343 h 833078"/>
                  <a:gd name="connsiteX4" fmla="*/ 54891 w 1316181"/>
                  <a:gd name="connsiteY4" fmla="*/ 308829 h 833078"/>
                  <a:gd name="connsiteX0" fmla="*/ 129806 w 1391096"/>
                  <a:gd name="connsiteY0" fmla="*/ 308591 h 832840"/>
                  <a:gd name="connsiteX1" fmla="*/ 335797 w 1391096"/>
                  <a:gd name="connsiteY1" fmla="*/ 2116 h 832840"/>
                  <a:gd name="connsiteX2" fmla="*/ 1325559 w 1391096"/>
                  <a:gd name="connsiteY2" fmla="*/ 464340 h 832840"/>
                  <a:gd name="connsiteX3" fmla="*/ 1169810 w 1391096"/>
                  <a:gd name="connsiteY3" fmla="*/ 831105 h 832840"/>
                  <a:gd name="connsiteX4" fmla="*/ 129806 w 1391096"/>
                  <a:gd name="connsiteY4" fmla="*/ 308591 h 832840"/>
                  <a:gd name="connsiteX0" fmla="*/ 129806 w 1387965"/>
                  <a:gd name="connsiteY0" fmla="*/ 308591 h 871106"/>
                  <a:gd name="connsiteX1" fmla="*/ 335797 w 1387965"/>
                  <a:gd name="connsiteY1" fmla="*/ 2116 h 871106"/>
                  <a:gd name="connsiteX2" fmla="*/ 1325559 w 1387965"/>
                  <a:gd name="connsiteY2" fmla="*/ 464340 h 871106"/>
                  <a:gd name="connsiteX3" fmla="*/ 1169810 w 1387965"/>
                  <a:gd name="connsiteY3" fmla="*/ 831105 h 871106"/>
                  <a:gd name="connsiteX4" fmla="*/ 129806 w 1387965"/>
                  <a:gd name="connsiteY4" fmla="*/ 308591 h 871106"/>
                  <a:gd name="connsiteX0" fmla="*/ 129806 w 1325559"/>
                  <a:gd name="connsiteY0" fmla="*/ 308591 h 831105"/>
                  <a:gd name="connsiteX1" fmla="*/ 335797 w 1325559"/>
                  <a:gd name="connsiteY1" fmla="*/ 2116 h 831105"/>
                  <a:gd name="connsiteX2" fmla="*/ 1325559 w 1325559"/>
                  <a:gd name="connsiteY2" fmla="*/ 464340 h 831105"/>
                  <a:gd name="connsiteX3" fmla="*/ 1169810 w 1325559"/>
                  <a:gd name="connsiteY3" fmla="*/ 831105 h 831105"/>
                  <a:gd name="connsiteX4" fmla="*/ 129806 w 1325559"/>
                  <a:gd name="connsiteY4" fmla="*/ 308591 h 831105"/>
                  <a:gd name="connsiteX0" fmla="*/ 0 w 1195753"/>
                  <a:gd name="connsiteY0" fmla="*/ 306475 h 828989"/>
                  <a:gd name="connsiteX1" fmla="*/ 205991 w 1195753"/>
                  <a:gd name="connsiteY1" fmla="*/ 0 h 828989"/>
                  <a:gd name="connsiteX2" fmla="*/ 1195753 w 1195753"/>
                  <a:gd name="connsiteY2" fmla="*/ 462224 h 828989"/>
                  <a:gd name="connsiteX3" fmla="*/ 1040004 w 1195753"/>
                  <a:gd name="connsiteY3" fmla="*/ 828989 h 828989"/>
                  <a:gd name="connsiteX4" fmla="*/ 0 w 1195753"/>
                  <a:gd name="connsiteY4" fmla="*/ 306475 h 828989"/>
                  <a:gd name="connsiteX0" fmla="*/ 0 w 1195753"/>
                  <a:gd name="connsiteY0" fmla="*/ 306475 h 828989"/>
                  <a:gd name="connsiteX1" fmla="*/ 205991 w 1195753"/>
                  <a:gd name="connsiteY1" fmla="*/ 0 h 828989"/>
                  <a:gd name="connsiteX2" fmla="*/ 1195753 w 1195753"/>
                  <a:gd name="connsiteY2" fmla="*/ 462224 h 828989"/>
                  <a:gd name="connsiteX3" fmla="*/ 1040004 w 1195753"/>
                  <a:gd name="connsiteY3" fmla="*/ 828989 h 828989"/>
                  <a:gd name="connsiteX4" fmla="*/ 0 w 1195753"/>
                  <a:gd name="connsiteY4" fmla="*/ 306475 h 828989"/>
                  <a:gd name="connsiteX0" fmla="*/ 42023 w 1237776"/>
                  <a:gd name="connsiteY0" fmla="*/ 261257 h 783771"/>
                  <a:gd name="connsiteX1" fmla="*/ 222893 w 1237776"/>
                  <a:gd name="connsiteY1" fmla="*/ 0 h 783771"/>
                  <a:gd name="connsiteX2" fmla="*/ 1237776 w 1237776"/>
                  <a:gd name="connsiteY2" fmla="*/ 417006 h 783771"/>
                  <a:gd name="connsiteX3" fmla="*/ 1082027 w 1237776"/>
                  <a:gd name="connsiteY3" fmla="*/ 783771 h 783771"/>
                  <a:gd name="connsiteX4" fmla="*/ 42023 w 1237776"/>
                  <a:gd name="connsiteY4" fmla="*/ 261257 h 783771"/>
                  <a:gd name="connsiteX0" fmla="*/ 189856 w 1385609"/>
                  <a:gd name="connsiteY0" fmla="*/ 277211 h 799725"/>
                  <a:gd name="connsiteX1" fmla="*/ 370726 w 1385609"/>
                  <a:gd name="connsiteY1" fmla="*/ 15954 h 799725"/>
                  <a:gd name="connsiteX2" fmla="*/ 1385609 w 1385609"/>
                  <a:gd name="connsiteY2" fmla="*/ 432960 h 799725"/>
                  <a:gd name="connsiteX3" fmla="*/ 1229860 w 1385609"/>
                  <a:gd name="connsiteY3" fmla="*/ 799725 h 799725"/>
                  <a:gd name="connsiteX4" fmla="*/ 189856 w 1385609"/>
                  <a:gd name="connsiteY4" fmla="*/ 277211 h 799725"/>
                  <a:gd name="connsiteX0" fmla="*/ 0 w 1195753"/>
                  <a:gd name="connsiteY0" fmla="*/ 277211 h 799725"/>
                  <a:gd name="connsiteX1" fmla="*/ 180870 w 1195753"/>
                  <a:gd name="connsiteY1" fmla="*/ 15954 h 799725"/>
                  <a:gd name="connsiteX2" fmla="*/ 1195753 w 1195753"/>
                  <a:gd name="connsiteY2" fmla="*/ 432960 h 799725"/>
                  <a:gd name="connsiteX3" fmla="*/ 1040004 w 1195753"/>
                  <a:gd name="connsiteY3" fmla="*/ 799725 h 799725"/>
                  <a:gd name="connsiteX4" fmla="*/ 0 w 1195753"/>
                  <a:gd name="connsiteY4" fmla="*/ 277211 h 799725"/>
                  <a:gd name="connsiteX0" fmla="*/ 0 w 1178418"/>
                  <a:gd name="connsiteY0" fmla="*/ 266116 h 793197"/>
                  <a:gd name="connsiteX1" fmla="*/ 180870 w 1178418"/>
                  <a:gd name="connsiteY1" fmla="*/ 4859 h 793197"/>
                  <a:gd name="connsiteX2" fmla="*/ 1178418 w 1178418"/>
                  <a:gd name="connsiteY2" fmla="*/ 504204 h 793197"/>
                  <a:gd name="connsiteX3" fmla="*/ 1040004 w 1178418"/>
                  <a:gd name="connsiteY3" fmla="*/ 788630 h 793197"/>
                  <a:gd name="connsiteX4" fmla="*/ 0 w 1178418"/>
                  <a:gd name="connsiteY4" fmla="*/ 266116 h 793197"/>
                  <a:gd name="connsiteX0" fmla="*/ 0 w 1178418"/>
                  <a:gd name="connsiteY0" fmla="*/ 266116 h 793197"/>
                  <a:gd name="connsiteX1" fmla="*/ 180870 w 1178418"/>
                  <a:gd name="connsiteY1" fmla="*/ 4859 h 793197"/>
                  <a:gd name="connsiteX2" fmla="*/ 1178418 w 1178418"/>
                  <a:gd name="connsiteY2" fmla="*/ 504204 h 793197"/>
                  <a:gd name="connsiteX3" fmla="*/ 1040004 w 1178418"/>
                  <a:gd name="connsiteY3" fmla="*/ 788630 h 793197"/>
                  <a:gd name="connsiteX4" fmla="*/ 0 w 1178418"/>
                  <a:gd name="connsiteY4" fmla="*/ 266116 h 793197"/>
                  <a:gd name="connsiteX0" fmla="*/ 0 w 1178418"/>
                  <a:gd name="connsiteY0" fmla="*/ 292307 h 819388"/>
                  <a:gd name="connsiteX1" fmla="*/ 180870 w 1178418"/>
                  <a:gd name="connsiteY1" fmla="*/ 31050 h 819388"/>
                  <a:gd name="connsiteX2" fmla="*/ 1178418 w 1178418"/>
                  <a:gd name="connsiteY2" fmla="*/ 530395 h 819388"/>
                  <a:gd name="connsiteX3" fmla="*/ 1040004 w 1178418"/>
                  <a:gd name="connsiteY3" fmla="*/ 814821 h 819388"/>
                  <a:gd name="connsiteX4" fmla="*/ 0 w 1178418"/>
                  <a:gd name="connsiteY4" fmla="*/ 292307 h 819388"/>
                  <a:gd name="connsiteX0" fmla="*/ 0 w 1230422"/>
                  <a:gd name="connsiteY0" fmla="*/ 268569 h 800051"/>
                  <a:gd name="connsiteX1" fmla="*/ 180870 w 1230422"/>
                  <a:gd name="connsiteY1" fmla="*/ 7312 h 800051"/>
                  <a:gd name="connsiteX2" fmla="*/ 1230422 w 1230422"/>
                  <a:gd name="connsiteY2" fmla="*/ 571661 h 800051"/>
                  <a:gd name="connsiteX3" fmla="*/ 1040004 w 1230422"/>
                  <a:gd name="connsiteY3" fmla="*/ 791083 h 800051"/>
                  <a:gd name="connsiteX4" fmla="*/ 0 w 1230422"/>
                  <a:gd name="connsiteY4" fmla="*/ 268569 h 800051"/>
                  <a:gd name="connsiteX0" fmla="*/ 0 w 1230422"/>
                  <a:gd name="connsiteY0" fmla="*/ 276445 h 807927"/>
                  <a:gd name="connsiteX1" fmla="*/ 180870 w 1230422"/>
                  <a:gd name="connsiteY1" fmla="*/ 15188 h 807927"/>
                  <a:gd name="connsiteX2" fmla="*/ 1230422 w 1230422"/>
                  <a:gd name="connsiteY2" fmla="*/ 579537 h 807927"/>
                  <a:gd name="connsiteX3" fmla="*/ 1040004 w 1230422"/>
                  <a:gd name="connsiteY3" fmla="*/ 798959 h 807927"/>
                  <a:gd name="connsiteX4" fmla="*/ 0 w 1230422"/>
                  <a:gd name="connsiteY4" fmla="*/ 276445 h 807927"/>
                  <a:gd name="connsiteX0" fmla="*/ 52321 w 1282743"/>
                  <a:gd name="connsiteY0" fmla="*/ 285121 h 816603"/>
                  <a:gd name="connsiteX1" fmla="*/ 272194 w 1282743"/>
                  <a:gd name="connsiteY1" fmla="*/ 10863 h 816603"/>
                  <a:gd name="connsiteX2" fmla="*/ 1282743 w 1282743"/>
                  <a:gd name="connsiteY2" fmla="*/ 588213 h 816603"/>
                  <a:gd name="connsiteX3" fmla="*/ 1092325 w 1282743"/>
                  <a:gd name="connsiteY3" fmla="*/ 807635 h 816603"/>
                  <a:gd name="connsiteX4" fmla="*/ 52321 w 1282743"/>
                  <a:gd name="connsiteY4" fmla="*/ 285121 h 816603"/>
                  <a:gd name="connsiteX0" fmla="*/ 35433 w 1265855"/>
                  <a:gd name="connsiteY0" fmla="*/ 321354 h 852836"/>
                  <a:gd name="connsiteX1" fmla="*/ 255306 w 1265855"/>
                  <a:gd name="connsiteY1" fmla="*/ 47096 h 852836"/>
                  <a:gd name="connsiteX2" fmla="*/ 1265855 w 1265855"/>
                  <a:gd name="connsiteY2" fmla="*/ 624446 h 852836"/>
                  <a:gd name="connsiteX3" fmla="*/ 1075437 w 1265855"/>
                  <a:gd name="connsiteY3" fmla="*/ 843868 h 852836"/>
                  <a:gd name="connsiteX4" fmla="*/ 35433 w 1265855"/>
                  <a:gd name="connsiteY4" fmla="*/ 321354 h 852836"/>
                  <a:gd name="connsiteX0" fmla="*/ 0 w 1230422"/>
                  <a:gd name="connsiteY0" fmla="*/ 321354 h 852836"/>
                  <a:gd name="connsiteX1" fmla="*/ 219873 w 1230422"/>
                  <a:gd name="connsiteY1" fmla="*/ 47096 h 852836"/>
                  <a:gd name="connsiteX2" fmla="*/ 1230422 w 1230422"/>
                  <a:gd name="connsiteY2" fmla="*/ 624446 h 852836"/>
                  <a:gd name="connsiteX3" fmla="*/ 1040004 w 1230422"/>
                  <a:gd name="connsiteY3" fmla="*/ 843868 h 852836"/>
                  <a:gd name="connsiteX4" fmla="*/ 0 w 1230422"/>
                  <a:gd name="connsiteY4" fmla="*/ 321354 h 852836"/>
                  <a:gd name="connsiteX0" fmla="*/ 0 w 1230422"/>
                  <a:gd name="connsiteY0" fmla="*/ 321354 h 843868"/>
                  <a:gd name="connsiteX1" fmla="*/ 219873 w 1230422"/>
                  <a:gd name="connsiteY1" fmla="*/ 47096 h 843868"/>
                  <a:gd name="connsiteX2" fmla="*/ 1230422 w 1230422"/>
                  <a:gd name="connsiteY2" fmla="*/ 624446 h 843868"/>
                  <a:gd name="connsiteX3" fmla="*/ 1040004 w 1230422"/>
                  <a:gd name="connsiteY3" fmla="*/ 843868 h 843868"/>
                  <a:gd name="connsiteX4" fmla="*/ 0 w 1230422"/>
                  <a:gd name="connsiteY4" fmla="*/ 321354 h 84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422" h="843868">
                    <a:moveTo>
                      <a:pt x="0" y="321354"/>
                    </a:moveTo>
                    <a:lnTo>
                      <a:pt x="219873" y="47096"/>
                    </a:lnTo>
                    <a:cubicBezTo>
                      <a:pt x="277599" y="15271"/>
                      <a:pt x="779587" y="-193722"/>
                      <a:pt x="1230422" y="624446"/>
                    </a:cubicBezTo>
                    <a:lnTo>
                      <a:pt x="1040004" y="843868"/>
                    </a:lnTo>
                    <a:cubicBezTo>
                      <a:pt x="834934" y="793353"/>
                      <a:pt x="136688" y="454149"/>
                      <a:pt x="0" y="321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214488" y="4255046"/>
                <a:ext cx="3002845" cy="2608597"/>
              </a:xfrm>
              <a:custGeom>
                <a:avLst/>
                <a:gdLst>
                  <a:gd name="connsiteX0" fmla="*/ 2219 w 3078820"/>
                  <a:gd name="connsiteY0" fmla="*/ 2517932 h 2793023"/>
                  <a:gd name="connsiteX1" fmla="*/ 1785863 w 3078820"/>
                  <a:gd name="connsiteY1" fmla="*/ 102109 h 2793023"/>
                  <a:gd name="connsiteX2" fmla="*/ 3072797 w 3078820"/>
                  <a:gd name="connsiteY2" fmla="*/ 655265 h 2793023"/>
                  <a:gd name="connsiteX3" fmla="*/ 2169686 w 3078820"/>
                  <a:gd name="connsiteY3" fmla="*/ 2529220 h 2793023"/>
                  <a:gd name="connsiteX4" fmla="*/ 2219 w 3078820"/>
                  <a:gd name="connsiteY4" fmla="*/ 2517932 h 2793023"/>
                  <a:gd name="connsiteX0" fmla="*/ 0 w 3076601"/>
                  <a:gd name="connsiteY0" fmla="*/ 2517932 h 2793023"/>
                  <a:gd name="connsiteX1" fmla="*/ 1783644 w 3076601"/>
                  <a:gd name="connsiteY1" fmla="*/ 102109 h 2793023"/>
                  <a:gd name="connsiteX2" fmla="*/ 3070578 w 3076601"/>
                  <a:gd name="connsiteY2" fmla="*/ 655265 h 2793023"/>
                  <a:gd name="connsiteX3" fmla="*/ 2167467 w 3076601"/>
                  <a:gd name="connsiteY3" fmla="*/ 2529220 h 2793023"/>
                  <a:gd name="connsiteX4" fmla="*/ 0 w 3076601"/>
                  <a:gd name="connsiteY4" fmla="*/ 2517932 h 2793023"/>
                  <a:gd name="connsiteX0" fmla="*/ 0 w 3076601"/>
                  <a:gd name="connsiteY0" fmla="*/ 2517932 h 2529220"/>
                  <a:gd name="connsiteX1" fmla="*/ 1783644 w 3076601"/>
                  <a:gd name="connsiteY1" fmla="*/ 102109 h 2529220"/>
                  <a:gd name="connsiteX2" fmla="*/ 3070578 w 3076601"/>
                  <a:gd name="connsiteY2" fmla="*/ 655265 h 2529220"/>
                  <a:gd name="connsiteX3" fmla="*/ 2167467 w 3076601"/>
                  <a:gd name="connsiteY3" fmla="*/ 2529220 h 2529220"/>
                  <a:gd name="connsiteX4" fmla="*/ 0 w 3076601"/>
                  <a:gd name="connsiteY4" fmla="*/ 2517932 h 2529220"/>
                  <a:gd name="connsiteX0" fmla="*/ 0 w 3070578"/>
                  <a:gd name="connsiteY0" fmla="*/ 2517932 h 2529220"/>
                  <a:gd name="connsiteX1" fmla="*/ 1783644 w 3070578"/>
                  <a:gd name="connsiteY1" fmla="*/ 102109 h 2529220"/>
                  <a:gd name="connsiteX2" fmla="*/ 3070578 w 3070578"/>
                  <a:gd name="connsiteY2" fmla="*/ 655265 h 2529220"/>
                  <a:gd name="connsiteX3" fmla="*/ 2167467 w 3070578"/>
                  <a:gd name="connsiteY3" fmla="*/ 2529220 h 2529220"/>
                  <a:gd name="connsiteX4" fmla="*/ 0 w 3070578"/>
                  <a:gd name="connsiteY4" fmla="*/ 2517932 h 2529220"/>
                  <a:gd name="connsiteX0" fmla="*/ 0 w 3002845"/>
                  <a:gd name="connsiteY0" fmla="*/ 2517932 h 2665138"/>
                  <a:gd name="connsiteX1" fmla="*/ 1783644 w 3002845"/>
                  <a:gd name="connsiteY1" fmla="*/ 102109 h 2665138"/>
                  <a:gd name="connsiteX2" fmla="*/ 3002845 w 3002845"/>
                  <a:gd name="connsiteY2" fmla="*/ 655265 h 2665138"/>
                  <a:gd name="connsiteX3" fmla="*/ 2167467 w 3002845"/>
                  <a:gd name="connsiteY3" fmla="*/ 2529220 h 2665138"/>
                  <a:gd name="connsiteX4" fmla="*/ 0 w 3002845"/>
                  <a:gd name="connsiteY4" fmla="*/ 2517932 h 2665138"/>
                  <a:gd name="connsiteX0" fmla="*/ 1799 w 3004644"/>
                  <a:gd name="connsiteY0" fmla="*/ 2597309 h 2877662"/>
                  <a:gd name="connsiteX1" fmla="*/ 1819310 w 3004644"/>
                  <a:gd name="connsiteY1" fmla="*/ 91174 h 2877662"/>
                  <a:gd name="connsiteX2" fmla="*/ 3004644 w 3004644"/>
                  <a:gd name="connsiteY2" fmla="*/ 734642 h 2877662"/>
                  <a:gd name="connsiteX3" fmla="*/ 2169266 w 3004644"/>
                  <a:gd name="connsiteY3" fmla="*/ 2608597 h 2877662"/>
                  <a:gd name="connsiteX4" fmla="*/ 1799 w 3004644"/>
                  <a:gd name="connsiteY4" fmla="*/ 2597309 h 2877662"/>
                  <a:gd name="connsiteX0" fmla="*/ 0 w 3002845"/>
                  <a:gd name="connsiteY0" fmla="*/ 2597309 h 2877662"/>
                  <a:gd name="connsiteX1" fmla="*/ 1817511 w 3002845"/>
                  <a:gd name="connsiteY1" fmla="*/ 91174 h 2877662"/>
                  <a:gd name="connsiteX2" fmla="*/ 3002845 w 3002845"/>
                  <a:gd name="connsiteY2" fmla="*/ 734642 h 2877662"/>
                  <a:gd name="connsiteX3" fmla="*/ 2167467 w 3002845"/>
                  <a:gd name="connsiteY3" fmla="*/ 2608597 h 2877662"/>
                  <a:gd name="connsiteX4" fmla="*/ 0 w 3002845"/>
                  <a:gd name="connsiteY4" fmla="*/ 2597309 h 2877662"/>
                  <a:gd name="connsiteX0" fmla="*/ 0 w 3002845"/>
                  <a:gd name="connsiteY0" fmla="*/ 2597309 h 2608597"/>
                  <a:gd name="connsiteX1" fmla="*/ 1817511 w 3002845"/>
                  <a:gd name="connsiteY1" fmla="*/ 91174 h 2608597"/>
                  <a:gd name="connsiteX2" fmla="*/ 3002845 w 3002845"/>
                  <a:gd name="connsiteY2" fmla="*/ 734642 h 2608597"/>
                  <a:gd name="connsiteX3" fmla="*/ 2167467 w 3002845"/>
                  <a:gd name="connsiteY3" fmla="*/ 2608597 h 2608597"/>
                  <a:gd name="connsiteX4" fmla="*/ 0 w 3002845"/>
                  <a:gd name="connsiteY4" fmla="*/ 2597309 h 2608597"/>
                  <a:gd name="connsiteX0" fmla="*/ 0 w 3002845"/>
                  <a:gd name="connsiteY0" fmla="*/ 2597309 h 2608597"/>
                  <a:gd name="connsiteX1" fmla="*/ 1817511 w 3002845"/>
                  <a:gd name="connsiteY1" fmla="*/ 91174 h 2608597"/>
                  <a:gd name="connsiteX2" fmla="*/ 3002845 w 3002845"/>
                  <a:gd name="connsiteY2" fmla="*/ 734642 h 2608597"/>
                  <a:gd name="connsiteX3" fmla="*/ 2167467 w 3002845"/>
                  <a:gd name="connsiteY3" fmla="*/ 2608597 h 2608597"/>
                  <a:gd name="connsiteX4" fmla="*/ 0 w 3002845"/>
                  <a:gd name="connsiteY4" fmla="*/ 2597309 h 260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2845" h="2608597">
                    <a:moveTo>
                      <a:pt x="0" y="2597309"/>
                    </a:moveTo>
                    <a:lnTo>
                      <a:pt x="1817511" y="91174"/>
                    </a:lnTo>
                    <a:cubicBezTo>
                      <a:pt x="2317985" y="-219270"/>
                      <a:pt x="2938875" y="330123"/>
                      <a:pt x="3002845" y="734642"/>
                    </a:cubicBezTo>
                    <a:lnTo>
                      <a:pt x="2167467" y="2608597"/>
                    </a:lnTo>
                    <a:lnTo>
                      <a:pt x="0" y="259730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125995" y="3256684"/>
            <a:ext cx="789412" cy="1176488"/>
            <a:chOff x="7904780" y="-386559"/>
            <a:chExt cx="3201988" cy="4772027"/>
          </a:xfrm>
          <a:solidFill>
            <a:schemeClr val="bg1"/>
          </a:solidFill>
        </p:grpSpPr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8463582" y="-386559"/>
              <a:ext cx="2084387" cy="1624012"/>
            </a:xfrm>
            <a:custGeom>
              <a:avLst/>
              <a:gdLst>
                <a:gd name="T0" fmla="*/ 1432 w 2626"/>
                <a:gd name="T1" fmla="*/ 5 h 2046"/>
                <a:gd name="T2" fmla="*/ 1661 w 2626"/>
                <a:gd name="T3" fmla="*/ 47 h 2046"/>
                <a:gd name="T4" fmla="*/ 1875 w 2626"/>
                <a:gd name="T5" fmla="*/ 126 h 2046"/>
                <a:gd name="T6" fmla="*/ 2070 w 2626"/>
                <a:gd name="T7" fmla="*/ 240 h 2046"/>
                <a:gd name="T8" fmla="*/ 2241 w 2626"/>
                <a:gd name="T9" fmla="*/ 384 h 2046"/>
                <a:gd name="T10" fmla="*/ 2385 w 2626"/>
                <a:gd name="T11" fmla="*/ 556 h 2046"/>
                <a:gd name="T12" fmla="*/ 2498 w 2626"/>
                <a:gd name="T13" fmla="*/ 749 h 2046"/>
                <a:gd name="T14" fmla="*/ 2579 w 2626"/>
                <a:gd name="T15" fmla="*/ 964 h 2046"/>
                <a:gd name="T16" fmla="*/ 2621 w 2626"/>
                <a:gd name="T17" fmla="*/ 1191 h 2046"/>
                <a:gd name="T18" fmla="*/ 2626 w 2626"/>
                <a:gd name="T19" fmla="*/ 2046 h 2046"/>
                <a:gd name="T20" fmla="*/ 2241 w 2626"/>
                <a:gd name="T21" fmla="*/ 1312 h 2046"/>
                <a:gd name="T22" fmla="*/ 2219 w 2626"/>
                <a:gd name="T23" fmla="*/ 1113 h 2046"/>
                <a:gd name="T24" fmla="*/ 2159 w 2626"/>
                <a:gd name="T25" fmla="*/ 929 h 2046"/>
                <a:gd name="T26" fmla="*/ 2063 w 2626"/>
                <a:gd name="T27" fmla="*/ 763 h 2046"/>
                <a:gd name="T28" fmla="*/ 1935 w 2626"/>
                <a:gd name="T29" fmla="*/ 623 h 2046"/>
                <a:gd name="T30" fmla="*/ 1782 w 2626"/>
                <a:gd name="T31" fmla="*/ 510 h 2046"/>
                <a:gd name="T32" fmla="*/ 1607 w 2626"/>
                <a:gd name="T33" fmla="*/ 432 h 2046"/>
                <a:gd name="T34" fmla="*/ 1413 w 2626"/>
                <a:gd name="T35" fmla="*/ 390 h 2046"/>
                <a:gd name="T36" fmla="*/ 1213 w 2626"/>
                <a:gd name="T37" fmla="*/ 390 h 2046"/>
                <a:gd name="T38" fmla="*/ 1019 w 2626"/>
                <a:gd name="T39" fmla="*/ 432 h 2046"/>
                <a:gd name="T40" fmla="*/ 844 w 2626"/>
                <a:gd name="T41" fmla="*/ 510 h 2046"/>
                <a:gd name="T42" fmla="*/ 691 w 2626"/>
                <a:gd name="T43" fmla="*/ 623 h 2046"/>
                <a:gd name="T44" fmla="*/ 564 w 2626"/>
                <a:gd name="T45" fmla="*/ 763 h 2046"/>
                <a:gd name="T46" fmla="*/ 467 w 2626"/>
                <a:gd name="T47" fmla="*/ 929 h 2046"/>
                <a:gd name="T48" fmla="*/ 407 w 2626"/>
                <a:gd name="T49" fmla="*/ 1113 h 2046"/>
                <a:gd name="T50" fmla="*/ 385 w 2626"/>
                <a:gd name="T51" fmla="*/ 1312 h 2046"/>
                <a:gd name="T52" fmla="*/ 0 w 2626"/>
                <a:gd name="T53" fmla="*/ 2046 h 2046"/>
                <a:gd name="T54" fmla="*/ 6 w 2626"/>
                <a:gd name="T55" fmla="*/ 1191 h 2046"/>
                <a:gd name="T56" fmla="*/ 48 w 2626"/>
                <a:gd name="T57" fmla="*/ 964 h 2046"/>
                <a:gd name="T58" fmla="*/ 128 w 2626"/>
                <a:gd name="T59" fmla="*/ 749 h 2046"/>
                <a:gd name="T60" fmla="*/ 241 w 2626"/>
                <a:gd name="T61" fmla="*/ 556 h 2046"/>
                <a:gd name="T62" fmla="*/ 385 w 2626"/>
                <a:gd name="T63" fmla="*/ 384 h 2046"/>
                <a:gd name="T64" fmla="*/ 556 w 2626"/>
                <a:gd name="T65" fmla="*/ 240 h 2046"/>
                <a:gd name="T66" fmla="*/ 751 w 2626"/>
                <a:gd name="T67" fmla="*/ 126 h 2046"/>
                <a:gd name="T68" fmla="*/ 965 w 2626"/>
                <a:gd name="T69" fmla="*/ 47 h 2046"/>
                <a:gd name="T70" fmla="*/ 1195 w 2626"/>
                <a:gd name="T71" fmla="*/ 5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26" h="2046">
                  <a:moveTo>
                    <a:pt x="1313" y="0"/>
                  </a:moveTo>
                  <a:lnTo>
                    <a:pt x="1432" y="5"/>
                  </a:lnTo>
                  <a:lnTo>
                    <a:pt x="1548" y="22"/>
                  </a:lnTo>
                  <a:lnTo>
                    <a:pt x="1661" y="47"/>
                  </a:lnTo>
                  <a:lnTo>
                    <a:pt x="1771" y="82"/>
                  </a:lnTo>
                  <a:lnTo>
                    <a:pt x="1875" y="126"/>
                  </a:lnTo>
                  <a:lnTo>
                    <a:pt x="1975" y="179"/>
                  </a:lnTo>
                  <a:lnTo>
                    <a:pt x="2070" y="240"/>
                  </a:lnTo>
                  <a:lnTo>
                    <a:pt x="2157" y="308"/>
                  </a:lnTo>
                  <a:lnTo>
                    <a:pt x="2241" y="384"/>
                  </a:lnTo>
                  <a:lnTo>
                    <a:pt x="2316" y="466"/>
                  </a:lnTo>
                  <a:lnTo>
                    <a:pt x="2385" y="556"/>
                  </a:lnTo>
                  <a:lnTo>
                    <a:pt x="2446" y="650"/>
                  </a:lnTo>
                  <a:lnTo>
                    <a:pt x="2498" y="749"/>
                  </a:lnTo>
                  <a:lnTo>
                    <a:pt x="2544" y="854"/>
                  </a:lnTo>
                  <a:lnTo>
                    <a:pt x="2579" y="964"/>
                  </a:lnTo>
                  <a:lnTo>
                    <a:pt x="2604" y="1075"/>
                  </a:lnTo>
                  <a:lnTo>
                    <a:pt x="2621" y="1191"/>
                  </a:lnTo>
                  <a:lnTo>
                    <a:pt x="2626" y="1312"/>
                  </a:lnTo>
                  <a:lnTo>
                    <a:pt x="2626" y="2046"/>
                  </a:lnTo>
                  <a:lnTo>
                    <a:pt x="2241" y="2046"/>
                  </a:lnTo>
                  <a:lnTo>
                    <a:pt x="2241" y="1312"/>
                  </a:lnTo>
                  <a:lnTo>
                    <a:pt x="2236" y="1210"/>
                  </a:lnTo>
                  <a:lnTo>
                    <a:pt x="2219" y="1113"/>
                  </a:lnTo>
                  <a:lnTo>
                    <a:pt x="2194" y="1018"/>
                  </a:lnTo>
                  <a:lnTo>
                    <a:pt x="2159" y="929"/>
                  </a:lnTo>
                  <a:lnTo>
                    <a:pt x="2114" y="844"/>
                  </a:lnTo>
                  <a:lnTo>
                    <a:pt x="2063" y="763"/>
                  </a:lnTo>
                  <a:lnTo>
                    <a:pt x="2002" y="690"/>
                  </a:lnTo>
                  <a:lnTo>
                    <a:pt x="1935" y="623"/>
                  </a:lnTo>
                  <a:lnTo>
                    <a:pt x="1860" y="563"/>
                  </a:lnTo>
                  <a:lnTo>
                    <a:pt x="1782" y="510"/>
                  </a:lnTo>
                  <a:lnTo>
                    <a:pt x="1696" y="466"/>
                  </a:lnTo>
                  <a:lnTo>
                    <a:pt x="1607" y="432"/>
                  </a:lnTo>
                  <a:lnTo>
                    <a:pt x="1512" y="404"/>
                  </a:lnTo>
                  <a:lnTo>
                    <a:pt x="1413" y="390"/>
                  </a:lnTo>
                  <a:lnTo>
                    <a:pt x="1313" y="384"/>
                  </a:lnTo>
                  <a:lnTo>
                    <a:pt x="1213" y="390"/>
                  </a:lnTo>
                  <a:lnTo>
                    <a:pt x="1114" y="404"/>
                  </a:lnTo>
                  <a:lnTo>
                    <a:pt x="1019" y="432"/>
                  </a:lnTo>
                  <a:lnTo>
                    <a:pt x="930" y="466"/>
                  </a:lnTo>
                  <a:lnTo>
                    <a:pt x="844" y="510"/>
                  </a:lnTo>
                  <a:lnTo>
                    <a:pt x="766" y="563"/>
                  </a:lnTo>
                  <a:lnTo>
                    <a:pt x="691" y="623"/>
                  </a:lnTo>
                  <a:lnTo>
                    <a:pt x="624" y="690"/>
                  </a:lnTo>
                  <a:lnTo>
                    <a:pt x="564" y="763"/>
                  </a:lnTo>
                  <a:lnTo>
                    <a:pt x="513" y="844"/>
                  </a:lnTo>
                  <a:lnTo>
                    <a:pt x="467" y="929"/>
                  </a:lnTo>
                  <a:lnTo>
                    <a:pt x="432" y="1018"/>
                  </a:lnTo>
                  <a:lnTo>
                    <a:pt x="407" y="1113"/>
                  </a:lnTo>
                  <a:lnTo>
                    <a:pt x="390" y="1210"/>
                  </a:lnTo>
                  <a:lnTo>
                    <a:pt x="385" y="1312"/>
                  </a:lnTo>
                  <a:lnTo>
                    <a:pt x="385" y="2046"/>
                  </a:lnTo>
                  <a:lnTo>
                    <a:pt x="0" y="2046"/>
                  </a:lnTo>
                  <a:lnTo>
                    <a:pt x="0" y="1312"/>
                  </a:lnTo>
                  <a:lnTo>
                    <a:pt x="6" y="1191"/>
                  </a:lnTo>
                  <a:lnTo>
                    <a:pt x="22" y="1075"/>
                  </a:lnTo>
                  <a:lnTo>
                    <a:pt x="48" y="964"/>
                  </a:lnTo>
                  <a:lnTo>
                    <a:pt x="82" y="854"/>
                  </a:lnTo>
                  <a:lnTo>
                    <a:pt x="128" y="749"/>
                  </a:lnTo>
                  <a:lnTo>
                    <a:pt x="181" y="650"/>
                  </a:lnTo>
                  <a:lnTo>
                    <a:pt x="241" y="556"/>
                  </a:lnTo>
                  <a:lnTo>
                    <a:pt x="310" y="466"/>
                  </a:lnTo>
                  <a:lnTo>
                    <a:pt x="385" y="384"/>
                  </a:lnTo>
                  <a:lnTo>
                    <a:pt x="469" y="308"/>
                  </a:lnTo>
                  <a:lnTo>
                    <a:pt x="556" y="240"/>
                  </a:lnTo>
                  <a:lnTo>
                    <a:pt x="651" y="179"/>
                  </a:lnTo>
                  <a:lnTo>
                    <a:pt x="751" y="126"/>
                  </a:lnTo>
                  <a:lnTo>
                    <a:pt x="855" y="82"/>
                  </a:lnTo>
                  <a:lnTo>
                    <a:pt x="965" y="47"/>
                  </a:lnTo>
                  <a:lnTo>
                    <a:pt x="1078" y="22"/>
                  </a:lnTo>
                  <a:lnTo>
                    <a:pt x="1195" y="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7904780" y="1542254"/>
              <a:ext cx="3201988" cy="2843214"/>
            </a:xfrm>
            <a:custGeom>
              <a:avLst/>
              <a:gdLst>
                <a:gd name="T0" fmla="*/ 2017 w 4034"/>
                <a:gd name="T1" fmla="*/ 915 h 3582"/>
                <a:gd name="T2" fmla="*/ 1955 w 4034"/>
                <a:gd name="T3" fmla="*/ 920 h 3582"/>
                <a:gd name="T4" fmla="*/ 1895 w 4034"/>
                <a:gd name="T5" fmla="*/ 935 h 3582"/>
                <a:gd name="T6" fmla="*/ 1840 w 4034"/>
                <a:gd name="T7" fmla="*/ 957 h 3582"/>
                <a:gd name="T8" fmla="*/ 1789 w 4034"/>
                <a:gd name="T9" fmla="*/ 990 h 3582"/>
                <a:gd name="T10" fmla="*/ 1745 w 4034"/>
                <a:gd name="T11" fmla="*/ 1028 h 3582"/>
                <a:gd name="T12" fmla="*/ 1707 w 4034"/>
                <a:gd name="T13" fmla="*/ 1072 h 3582"/>
                <a:gd name="T14" fmla="*/ 1676 w 4034"/>
                <a:gd name="T15" fmla="*/ 1123 h 3582"/>
                <a:gd name="T16" fmla="*/ 1652 w 4034"/>
                <a:gd name="T17" fmla="*/ 1177 h 3582"/>
                <a:gd name="T18" fmla="*/ 1638 w 4034"/>
                <a:gd name="T19" fmla="*/ 1237 h 3582"/>
                <a:gd name="T20" fmla="*/ 1632 w 4034"/>
                <a:gd name="T21" fmla="*/ 1299 h 3582"/>
                <a:gd name="T22" fmla="*/ 1638 w 4034"/>
                <a:gd name="T23" fmla="*/ 1359 h 3582"/>
                <a:gd name="T24" fmla="*/ 1651 w 4034"/>
                <a:gd name="T25" fmla="*/ 1416 h 3582"/>
                <a:gd name="T26" fmla="*/ 1672 w 4034"/>
                <a:gd name="T27" fmla="*/ 1469 h 3582"/>
                <a:gd name="T28" fmla="*/ 1702 w 4034"/>
                <a:gd name="T29" fmla="*/ 1518 h 3582"/>
                <a:gd name="T30" fmla="*/ 1736 w 4034"/>
                <a:gd name="T31" fmla="*/ 1562 h 3582"/>
                <a:gd name="T32" fmla="*/ 1778 w 4034"/>
                <a:gd name="T33" fmla="*/ 1600 h 3582"/>
                <a:gd name="T34" fmla="*/ 1826 w 4034"/>
                <a:gd name="T35" fmla="*/ 1631 h 3582"/>
                <a:gd name="T36" fmla="*/ 1826 w 4034"/>
                <a:gd name="T37" fmla="*/ 2476 h 3582"/>
                <a:gd name="T38" fmla="*/ 1829 w 4034"/>
                <a:gd name="T39" fmla="*/ 2520 h 3582"/>
                <a:gd name="T40" fmla="*/ 1844 w 4034"/>
                <a:gd name="T41" fmla="*/ 2560 h 3582"/>
                <a:gd name="T42" fmla="*/ 1868 w 4034"/>
                <a:gd name="T43" fmla="*/ 2596 h 3582"/>
                <a:gd name="T44" fmla="*/ 1897 w 4034"/>
                <a:gd name="T45" fmla="*/ 2626 h 3582"/>
                <a:gd name="T46" fmla="*/ 1933 w 4034"/>
                <a:gd name="T47" fmla="*/ 2647 h 3582"/>
                <a:gd name="T48" fmla="*/ 1973 w 4034"/>
                <a:gd name="T49" fmla="*/ 2662 h 3582"/>
                <a:gd name="T50" fmla="*/ 2017 w 4034"/>
                <a:gd name="T51" fmla="*/ 2667 h 3582"/>
                <a:gd name="T52" fmla="*/ 2061 w 4034"/>
                <a:gd name="T53" fmla="*/ 2662 h 3582"/>
                <a:gd name="T54" fmla="*/ 2101 w 4034"/>
                <a:gd name="T55" fmla="*/ 2647 h 3582"/>
                <a:gd name="T56" fmla="*/ 2137 w 4034"/>
                <a:gd name="T57" fmla="*/ 2626 h 3582"/>
                <a:gd name="T58" fmla="*/ 2167 w 4034"/>
                <a:gd name="T59" fmla="*/ 2596 h 3582"/>
                <a:gd name="T60" fmla="*/ 2190 w 4034"/>
                <a:gd name="T61" fmla="*/ 2560 h 3582"/>
                <a:gd name="T62" fmla="*/ 2205 w 4034"/>
                <a:gd name="T63" fmla="*/ 2520 h 3582"/>
                <a:gd name="T64" fmla="*/ 2209 w 4034"/>
                <a:gd name="T65" fmla="*/ 2476 h 3582"/>
                <a:gd name="T66" fmla="*/ 2209 w 4034"/>
                <a:gd name="T67" fmla="*/ 1631 h 3582"/>
                <a:gd name="T68" fmla="*/ 2256 w 4034"/>
                <a:gd name="T69" fmla="*/ 1600 h 3582"/>
                <a:gd name="T70" fmla="*/ 2298 w 4034"/>
                <a:gd name="T71" fmla="*/ 1562 h 3582"/>
                <a:gd name="T72" fmla="*/ 2333 w 4034"/>
                <a:gd name="T73" fmla="*/ 1518 h 3582"/>
                <a:gd name="T74" fmla="*/ 2362 w 4034"/>
                <a:gd name="T75" fmla="*/ 1469 h 3582"/>
                <a:gd name="T76" fmla="*/ 2384 w 4034"/>
                <a:gd name="T77" fmla="*/ 1416 h 3582"/>
                <a:gd name="T78" fmla="*/ 2396 w 4034"/>
                <a:gd name="T79" fmla="*/ 1359 h 3582"/>
                <a:gd name="T80" fmla="*/ 2402 w 4034"/>
                <a:gd name="T81" fmla="*/ 1299 h 3582"/>
                <a:gd name="T82" fmla="*/ 2396 w 4034"/>
                <a:gd name="T83" fmla="*/ 1237 h 3582"/>
                <a:gd name="T84" fmla="*/ 2382 w 4034"/>
                <a:gd name="T85" fmla="*/ 1177 h 3582"/>
                <a:gd name="T86" fmla="*/ 2358 w 4034"/>
                <a:gd name="T87" fmla="*/ 1123 h 3582"/>
                <a:gd name="T88" fmla="*/ 2327 w 4034"/>
                <a:gd name="T89" fmla="*/ 1072 h 3582"/>
                <a:gd name="T90" fmla="*/ 2289 w 4034"/>
                <a:gd name="T91" fmla="*/ 1028 h 3582"/>
                <a:gd name="T92" fmla="*/ 2245 w 4034"/>
                <a:gd name="T93" fmla="*/ 990 h 3582"/>
                <a:gd name="T94" fmla="*/ 2194 w 4034"/>
                <a:gd name="T95" fmla="*/ 957 h 3582"/>
                <a:gd name="T96" fmla="*/ 2139 w 4034"/>
                <a:gd name="T97" fmla="*/ 935 h 3582"/>
                <a:gd name="T98" fmla="*/ 2079 w 4034"/>
                <a:gd name="T99" fmla="*/ 920 h 3582"/>
                <a:gd name="T100" fmla="*/ 2017 w 4034"/>
                <a:gd name="T101" fmla="*/ 915 h 3582"/>
                <a:gd name="T102" fmla="*/ 0 w 4034"/>
                <a:gd name="T103" fmla="*/ 0 h 3582"/>
                <a:gd name="T104" fmla="*/ 4034 w 4034"/>
                <a:gd name="T105" fmla="*/ 0 h 3582"/>
                <a:gd name="T106" fmla="*/ 4034 w 4034"/>
                <a:gd name="T107" fmla="*/ 3582 h 3582"/>
                <a:gd name="T108" fmla="*/ 0 w 4034"/>
                <a:gd name="T109" fmla="*/ 3582 h 3582"/>
                <a:gd name="T110" fmla="*/ 0 w 4034"/>
                <a:gd name="T111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34" h="3582">
                  <a:moveTo>
                    <a:pt x="2017" y="915"/>
                  </a:moveTo>
                  <a:lnTo>
                    <a:pt x="1955" y="920"/>
                  </a:lnTo>
                  <a:lnTo>
                    <a:pt x="1895" y="935"/>
                  </a:lnTo>
                  <a:lnTo>
                    <a:pt x="1840" y="957"/>
                  </a:lnTo>
                  <a:lnTo>
                    <a:pt x="1789" y="990"/>
                  </a:lnTo>
                  <a:lnTo>
                    <a:pt x="1745" y="1028"/>
                  </a:lnTo>
                  <a:lnTo>
                    <a:pt x="1707" y="1072"/>
                  </a:lnTo>
                  <a:lnTo>
                    <a:pt x="1676" y="1123"/>
                  </a:lnTo>
                  <a:lnTo>
                    <a:pt x="1652" y="1177"/>
                  </a:lnTo>
                  <a:lnTo>
                    <a:pt x="1638" y="1237"/>
                  </a:lnTo>
                  <a:lnTo>
                    <a:pt x="1632" y="1299"/>
                  </a:lnTo>
                  <a:lnTo>
                    <a:pt x="1638" y="1359"/>
                  </a:lnTo>
                  <a:lnTo>
                    <a:pt x="1651" y="1416"/>
                  </a:lnTo>
                  <a:lnTo>
                    <a:pt x="1672" y="1469"/>
                  </a:lnTo>
                  <a:lnTo>
                    <a:pt x="1702" y="1518"/>
                  </a:lnTo>
                  <a:lnTo>
                    <a:pt x="1736" y="1562"/>
                  </a:lnTo>
                  <a:lnTo>
                    <a:pt x="1778" y="1600"/>
                  </a:lnTo>
                  <a:lnTo>
                    <a:pt x="1826" y="1631"/>
                  </a:lnTo>
                  <a:lnTo>
                    <a:pt x="1826" y="2476"/>
                  </a:lnTo>
                  <a:lnTo>
                    <a:pt x="1829" y="2520"/>
                  </a:lnTo>
                  <a:lnTo>
                    <a:pt x="1844" y="2560"/>
                  </a:lnTo>
                  <a:lnTo>
                    <a:pt x="1868" y="2596"/>
                  </a:lnTo>
                  <a:lnTo>
                    <a:pt x="1897" y="2626"/>
                  </a:lnTo>
                  <a:lnTo>
                    <a:pt x="1933" y="2647"/>
                  </a:lnTo>
                  <a:lnTo>
                    <a:pt x="1973" y="2662"/>
                  </a:lnTo>
                  <a:lnTo>
                    <a:pt x="2017" y="2667"/>
                  </a:lnTo>
                  <a:lnTo>
                    <a:pt x="2061" y="2662"/>
                  </a:lnTo>
                  <a:lnTo>
                    <a:pt x="2101" y="2647"/>
                  </a:lnTo>
                  <a:lnTo>
                    <a:pt x="2137" y="2626"/>
                  </a:lnTo>
                  <a:lnTo>
                    <a:pt x="2167" y="2596"/>
                  </a:lnTo>
                  <a:lnTo>
                    <a:pt x="2190" y="2560"/>
                  </a:lnTo>
                  <a:lnTo>
                    <a:pt x="2205" y="2520"/>
                  </a:lnTo>
                  <a:lnTo>
                    <a:pt x="2209" y="2476"/>
                  </a:lnTo>
                  <a:lnTo>
                    <a:pt x="2209" y="1631"/>
                  </a:lnTo>
                  <a:lnTo>
                    <a:pt x="2256" y="1600"/>
                  </a:lnTo>
                  <a:lnTo>
                    <a:pt x="2298" y="1562"/>
                  </a:lnTo>
                  <a:lnTo>
                    <a:pt x="2333" y="1518"/>
                  </a:lnTo>
                  <a:lnTo>
                    <a:pt x="2362" y="1469"/>
                  </a:lnTo>
                  <a:lnTo>
                    <a:pt x="2384" y="1416"/>
                  </a:lnTo>
                  <a:lnTo>
                    <a:pt x="2396" y="1359"/>
                  </a:lnTo>
                  <a:lnTo>
                    <a:pt x="2402" y="1299"/>
                  </a:lnTo>
                  <a:lnTo>
                    <a:pt x="2396" y="1237"/>
                  </a:lnTo>
                  <a:lnTo>
                    <a:pt x="2382" y="1177"/>
                  </a:lnTo>
                  <a:lnTo>
                    <a:pt x="2358" y="1123"/>
                  </a:lnTo>
                  <a:lnTo>
                    <a:pt x="2327" y="1072"/>
                  </a:lnTo>
                  <a:lnTo>
                    <a:pt x="2289" y="1028"/>
                  </a:lnTo>
                  <a:lnTo>
                    <a:pt x="2245" y="990"/>
                  </a:lnTo>
                  <a:lnTo>
                    <a:pt x="2194" y="957"/>
                  </a:lnTo>
                  <a:lnTo>
                    <a:pt x="2139" y="935"/>
                  </a:lnTo>
                  <a:lnTo>
                    <a:pt x="2079" y="920"/>
                  </a:lnTo>
                  <a:lnTo>
                    <a:pt x="2017" y="915"/>
                  </a:lnTo>
                  <a:close/>
                  <a:moveTo>
                    <a:pt x="0" y="0"/>
                  </a:moveTo>
                  <a:lnTo>
                    <a:pt x="4034" y="0"/>
                  </a:lnTo>
                  <a:lnTo>
                    <a:pt x="4034" y="3582"/>
                  </a:lnTo>
                  <a:lnTo>
                    <a:pt x="0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5" name="Rectangle 1034"/>
          <p:cNvSpPr/>
          <p:nvPr/>
        </p:nvSpPr>
        <p:spPr>
          <a:xfrm>
            <a:off x="4894913" y="1295400"/>
            <a:ext cx="2398998" cy="228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/>
          <p:cNvSpPr/>
          <p:nvPr/>
        </p:nvSpPr>
        <p:spPr>
          <a:xfrm>
            <a:off x="4894913" y="1295400"/>
            <a:ext cx="2398998" cy="326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Rectangle 275"/>
          <p:cNvSpPr/>
          <p:nvPr/>
        </p:nvSpPr>
        <p:spPr>
          <a:xfrm>
            <a:off x="5119675" y="1835727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/>
          <p:cNvSpPr/>
          <p:nvPr/>
        </p:nvSpPr>
        <p:spPr>
          <a:xfrm>
            <a:off x="5119675" y="2336515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Rectangle 277"/>
          <p:cNvSpPr/>
          <p:nvPr/>
        </p:nvSpPr>
        <p:spPr>
          <a:xfrm>
            <a:off x="5119675" y="2997234"/>
            <a:ext cx="1949474" cy="3265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2" name="Group 281"/>
          <p:cNvGrpSpPr/>
          <p:nvPr/>
        </p:nvGrpSpPr>
        <p:grpSpPr>
          <a:xfrm>
            <a:off x="5222272" y="2400299"/>
            <a:ext cx="133746" cy="199327"/>
            <a:chOff x="7904780" y="-386559"/>
            <a:chExt cx="3201988" cy="4772027"/>
          </a:xfrm>
          <a:solidFill>
            <a:schemeClr val="bg1">
              <a:lumMod val="65000"/>
            </a:schemeClr>
          </a:solidFill>
        </p:grpSpPr>
        <p:sp>
          <p:nvSpPr>
            <p:cNvPr id="283" name="Freeform 25"/>
            <p:cNvSpPr>
              <a:spLocks/>
            </p:cNvSpPr>
            <p:nvPr/>
          </p:nvSpPr>
          <p:spPr bwMode="auto">
            <a:xfrm>
              <a:off x="8463582" y="-386559"/>
              <a:ext cx="2084387" cy="1624012"/>
            </a:xfrm>
            <a:custGeom>
              <a:avLst/>
              <a:gdLst>
                <a:gd name="T0" fmla="*/ 1432 w 2626"/>
                <a:gd name="T1" fmla="*/ 5 h 2046"/>
                <a:gd name="T2" fmla="*/ 1661 w 2626"/>
                <a:gd name="T3" fmla="*/ 47 h 2046"/>
                <a:gd name="T4" fmla="*/ 1875 w 2626"/>
                <a:gd name="T5" fmla="*/ 126 h 2046"/>
                <a:gd name="T6" fmla="*/ 2070 w 2626"/>
                <a:gd name="T7" fmla="*/ 240 h 2046"/>
                <a:gd name="T8" fmla="*/ 2241 w 2626"/>
                <a:gd name="T9" fmla="*/ 384 h 2046"/>
                <a:gd name="T10" fmla="*/ 2385 w 2626"/>
                <a:gd name="T11" fmla="*/ 556 h 2046"/>
                <a:gd name="T12" fmla="*/ 2498 w 2626"/>
                <a:gd name="T13" fmla="*/ 749 h 2046"/>
                <a:gd name="T14" fmla="*/ 2579 w 2626"/>
                <a:gd name="T15" fmla="*/ 964 h 2046"/>
                <a:gd name="T16" fmla="*/ 2621 w 2626"/>
                <a:gd name="T17" fmla="*/ 1191 h 2046"/>
                <a:gd name="T18" fmla="*/ 2626 w 2626"/>
                <a:gd name="T19" fmla="*/ 2046 h 2046"/>
                <a:gd name="T20" fmla="*/ 2241 w 2626"/>
                <a:gd name="T21" fmla="*/ 1312 h 2046"/>
                <a:gd name="T22" fmla="*/ 2219 w 2626"/>
                <a:gd name="T23" fmla="*/ 1113 h 2046"/>
                <a:gd name="T24" fmla="*/ 2159 w 2626"/>
                <a:gd name="T25" fmla="*/ 929 h 2046"/>
                <a:gd name="T26" fmla="*/ 2063 w 2626"/>
                <a:gd name="T27" fmla="*/ 763 h 2046"/>
                <a:gd name="T28" fmla="*/ 1935 w 2626"/>
                <a:gd name="T29" fmla="*/ 623 h 2046"/>
                <a:gd name="T30" fmla="*/ 1782 w 2626"/>
                <a:gd name="T31" fmla="*/ 510 h 2046"/>
                <a:gd name="T32" fmla="*/ 1607 w 2626"/>
                <a:gd name="T33" fmla="*/ 432 h 2046"/>
                <a:gd name="T34" fmla="*/ 1413 w 2626"/>
                <a:gd name="T35" fmla="*/ 390 h 2046"/>
                <a:gd name="T36" fmla="*/ 1213 w 2626"/>
                <a:gd name="T37" fmla="*/ 390 h 2046"/>
                <a:gd name="T38" fmla="*/ 1019 w 2626"/>
                <a:gd name="T39" fmla="*/ 432 h 2046"/>
                <a:gd name="T40" fmla="*/ 844 w 2626"/>
                <a:gd name="T41" fmla="*/ 510 h 2046"/>
                <a:gd name="T42" fmla="*/ 691 w 2626"/>
                <a:gd name="T43" fmla="*/ 623 h 2046"/>
                <a:gd name="T44" fmla="*/ 564 w 2626"/>
                <a:gd name="T45" fmla="*/ 763 h 2046"/>
                <a:gd name="T46" fmla="*/ 467 w 2626"/>
                <a:gd name="T47" fmla="*/ 929 h 2046"/>
                <a:gd name="T48" fmla="*/ 407 w 2626"/>
                <a:gd name="T49" fmla="*/ 1113 h 2046"/>
                <a:gd name="T50" fmla="*/ 385 w 2626"/>
                <a:gd name="T51" fmla="*/ 1312 h 2046"/>
                <a:gd name="T52" fmla="*/ 0 w 2626"/>
                <a:gd name="T53" fmla="*/ 2046 h 2046"/>
                <a:gd name="T54" fmla="*/ 6 w 2626"/>
                <a:gd name="T55" fmla="*/ 1191 h 2046"/>
                <a:gd name="T56" fmla="*/ 48 w 2626"/>
                <a:gd name="T57" fmla="*/ 964 h 2046"/>
                <a:gd name="T58" fmla="*/ 128 w 2626"/>
                <a:gd name="T59" fmla="*/ 749 h 2046"/>
                <a:gd name="T60" fmla="*/ 241 w 2626"/>
                <a:gd name="T61" fmla="*/ 556 h 2046"/>
                <a:gd name="T62" fmla="*/ 385 w 2626"/>
                <a:gd name="T63" fmla="*/ 384 h 2046"/>
                <a:gd name="T64" fmla="*/ 556 w 2626"/>
                <a:gd name="T65" fmla="*/ 240 h 2046"/>
                <a:gd name="T66" fmla="*/ 751 w 2626"/>
                <a:gd name="T67" fmla="*/ 126 h 2046"/>
                <a:gd name="T68" fmla="*/ 965 w 2626"/>
                <a:gd name="T69" fmla="*/ 47 h 2046"/>
                <a:gd name="T70" fmla="*/ 1195 w 2626"/>
                <a:gd name="T71" fmla="*/ 5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26" h="2046">
                  <a:moveTo>
                    <a:pt x="1313" y="0"/>
                  </a:moveTo>
                  <a:lnTo>
                    <a:pt x="1432" y="5"/>
                  </a:lnTo>
                  <a:lnTo>
                    <a:pt x="1548" y="22"/>
                  </a:lnTo>
                  <a:lnTo>
                    <a:pt x="1661" y="47"/>
                  </a:lnTo>
                  <a:lnTo>
                    <a:pt x="1771" y="82"/>
                  </a:lnTo>
                  <a:lnTo>
                    <a:pt x="1875" y="126"/>
                  </a:lnTo>
                  <a:lnTo>
                    <a:pt x="1975" y="179"/>
                  </a:lnTo>
                  <a:lnTo>
                    <a:pt x="2070" y="240"/>
                  </a:lnTo>
                  <a:lnTo>
                    <a:pt x="2157" y="308"/>
                  </a:lnTo>
                  <a:lnTo>
                    <a:pt x="2241" y="384"/>
                  </a:lnTo>
                  <a:lnTo>
                    <a:pt x="2316" y="466"/>
                  </a:lnTo>
                  <a:lnTo>
                    <a:pt x="2385" y="556"/>
                  </a:lnTo>
                  <a:lnTo>
                    <a:pt x="2446" y="650"/>
                  </a:lnTo>
                  <a:lnTo>
                    <a:pt x="2498" y="749"/>
                  </a:lnTo>
                  <a:lnTo>
                    <a:pt x="2544" y="854"/>
                  </a:lnTo>
                  <a:lnTo>
                    <a:pt x="2579" y="964"/>
                  </a:lnTo>
                  <a:lnTo>
                    <a:pt x="2604" y="1075"/>
                  </a:lnTo>
                  <a:lnTo>
                    <a:pt x="2621" y="1191"/>
                  </a:lnTo>
                  <a:lnTo>
                    <a:pt x="2626" y="1312"/>
                  </a:lnTo>
                  <a:lnTo>
                    <a:pt x="2626" y="2046"/>
                  </a:lnTo>
                  <a:lnTo>
                    <a:pt x="2241" y="2046"/>
                  </a:lnTo>
                  <a:lnTo>
                    <a:pt x="2241" y="1312"/>
                  </a:lnTo>
                  <a:lnTo>
                    <a:pt x="2236" y="1210"/>
                  </a:lnTo>
                  <a:lnTo>
                    <a:pt x="2219" y="1113"/>
                  </a:lnTo>
                  <a:lnTo>
                    <a:pt x="2194" y="1018"/>
                  </a:lnTo>
                  <a:lnTo>
                    <a:pt x="2159" y="929"/>
                  </a:lnTo>
                  <a:lnTo>
                    <a:pt x="2114" y="844"/>
                  </a:lnTo>
                  <a:lnTo>
                    <a:pt x="2063" y="763"/>
                  </a:lnTo>
                  <a:lnTo>
                    <a:pt x="2002" y="690"/>
                  </a:lnTo>
                  <a:lnTo>
                    <a:pt x="1935" y="623"/>
                  </a:lnTo>
                  <a:lnTo>
                    <a:pt x="1860" y="563"/>
                  </a:lnTo>
                  <a:lnTo>
                    <a:pt x="1782" y="510"/>
                  </a:lnTo>
                  <a:lnTo>
                    <a:pt x="1696" y="466"/>
                  </a:lnTo>
                  <a:lnTo>
                    <a:pt x="1607" y="432"/>
                  </a:lnTo>
                  <a:lnTo>
                    <a:pt x="1512" y="404"/>
                  </a:lnTo>
                  <a:lnTo>
                    <a:pt x="1413" y="390"/>
                  </a:lnTo>
                  <a:lnTo>
                    <a:pt x="1313" y="384"/>
                  </a:lnTo>
                  <a:lnTo>
                    <a:pt x="1213" y="390"/>
                  </a:lnTo>
                  <a:lnTo>
                    <a:pt x="1114" y="404"/>
                  </a:lnTo>
                  <a:lnTo>
                    <a:pt x="1019" y="432"/>
                  </a:lnTo>
                  <a:lnTo>
                    <a:pt x="930" y="466"/>
                  </a:lnTo>
                  <a:lnTo>
                    <a:pt x="844" y="510"/>
                  </a:lnTo>
                  <a:lnTo>
                    <a:pt x="766" y="563"/>
                  </a:lnTo>
                  <a:lnTo>
                    <a:pt x="691" y="623"/>
                  </a:lnTo>
                  <a:lnTo>
                    <a:pt x="624" y="690"/>
                  </a:lnTo>
                  <a:lnTo>
                    <a:pt x="564" y="763"/>
                  </a:lnTo>
                  <a:lnTo>
                    <a:pt x="513" y="844"/>
                  </a:lnTo>
                  <a:lnTo>
                    <a:pt x="467" y="929"/>
                  </a:lnTo>
                  <a:lnTo>
                    <a:pt x="432" y="1018"/>
                  </a:lnTo>
                  <a:lnTo>
                    <a:pt x="407" y="1113"/>
                  </a:lnTo>
                  <a:lnTo>
                    <a:pt x="390" y="1210"/>
                  </a:lnTo>
                  <a:lnTo>
                    <a:pt x="385" y="1312"/>
                  </a:lnTo>
                  <a:lnTo>
                    <a:pt x="385" y="2046"/>
                  </a:lnTo>
                  <a:lnTo>
                    <a:pt x="0" y="2046"/>
                  </a:lnTo>
                  <a:lnTo>
                    <a:pt x="0" y="1312"/>
                  </a:lnTo>
                  <a:lnTo>
                    <a:pt x="6" y="1191"/>
                  </a:lnTo>
                  <a:lnTo>
                    <a:pt x="22" y="1075"/>
                  </a:lnTo>
                  <a:lnTo>
                    <a:pt x="48" y="964"/>
                  </a:lnTo>
                  <a:lnTo>
                    <a:pt x="82" y="854"/>
                  </a:lnTo>
                  <a:lnTo>
                    <a:pt x="128" y="749"/>
                  </a:lnTo>
                  <a:lnTo>
                    <a:pt x="181" y="650"/>
                  </a:lnTo>
                  <a:lnTo>
                    <a:pt x="241" y="556"/>
                  </a:lnTo>
                  <a:lnTo>
                    <a:pt x="310" y="466"/>
                  </a:lnTo>
                  <a:lnTo>
                    <a:pt x="385" y="384"/>
                  </a:lnTo>
                  <a:lnTo>
                    <a:pt x="469" y="308"/>
                  </a:lnTo>
                  <a:lnTo>
                    <a:pt x="556" y="240"/>
                  </a:lnTo>
                  <a:lnTo>
                    <a:pt x="651" y="179"/>
                  </a:lnTo>
                  <a:lnTo>
                    <a:pt x="751" y="126"/>
                  </a:lnTo>
                  <a:lnTo>
                    <a:pt x="855" y="82"/>
                  </a:lnTo>
                  <a:lnTo>
                    <a:pt x="965" y="47"/>
                  </a:lnTo>
                  <a:lnTo>
                    <a:pt x="1078" y="22"/>
                  </a:lnTo>
                  <a:lnTo>
                    <a:pt x="1195" y="5"/>
                  </a:lnTo>
                  <a:lnTo>
                    <a:pt x="1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26"/>
            <p:cNvSpPr>
              <a:spLocks noEditPoints="1"/>
            </p:cNvSpPr>
            <p:nvPr/>
          </p:nvSpPr>
          <p:spPr bwMode="auto">
            <a:xfrm>
              <a:off x="7904780" y="1542254"/>
              <a:ext cx="3201988" cy="2843214"/>
            </a:xfrm>
            <a:custGeom>
              <a:avLst/>
              <a:gdLst>
                <a:gd name="T0" fmla="*/ 2017 w 4034"/>
                <a:gd name="T1" fmla="*/ 915 h 3582"/>
                <a:gd name="T2" fmla="*/ 1955 w 4034"/>
                <a:gd name="T3" fmla="*/ 920 h 3582"/>
                <a:gd name="T4" fmla="*/ 1895 w 4034"/>
                <a:gd name="T5" fmla="*/ 935 h 3582"/>
                <a:gd name="T6" fmla="*/ 1840 w 4034"/>
                <a:gd name="T7" fmla="*/ 957 h 3582"/>
                <a:gd name="T8" fmla="*/ 1789 w 4034"/>
                <a:gd name="T9" fmla="*/ 990 h 3582"/>
                <a:gd name="T10" fmla="*/ 1745 w 4034"/>
                <a:gd name="T11" fmla="*/ 1028 h 3582"/>
                <a:gd name="T12" fmla="*/ 1707 w 4034"/>
                <a:gd name="T13" fmla="*/ 1072 h 3582"/>
                <a:gd name="T14" fmla="*/ 1676 w 4034"/>
                <a:gd name="T15" fmla="*/ 1123 h 3582"/>
                <a:gd name="T16" fmla="*/ 1652 w 4034"/>
                <a:gd name="T17" fmla="*/ 1177 h 3582"/>
                <a:gd name="T18" fmla="*/ 1638 w 4034"/>
                <a:gd name="T19" fmla="*/ 1237 h 3582"/>
                <a:gd name="T20" fmla="*/ 1632 w 4034"/>
                <a:gd name="T21" fmla="*/ 1299 h 3582"/>
                <a:gd name="T22" fmla="*/ 1638 w 4034"/>
                <a:gd name="T23" fmla="*/ 1359 h 3582"/>
                <a:gd name="T24" fmla="*/ 1651 w 4034"/>
                <a:gd name="T25" fmla="*/ 1416 h 3582"/>
                <a:gd name="T26" fmla="*/ 1672 w 4034"/>
                <a:gd name="T27" fmla="*/ 1469 h 3582"/>
                <a:gd name="T28" fmla="*/ 1702 w 4034"/>
                <a:gd name="T29" fmla="*/ 1518 h 3582"/>
                <a:gd name="T30" fmla="*/ 1736 w 4034"/>
                <a:gd name="T31" fmla="*/ 1562 h 3582"/>
                <a:gd name="T32" fmla="*/ 1778 w 4034"/>
                <a:gd name="T33" fmla="*/ 1600 h 3582"/>
                <a:gd name="T34" fmla="*/ 1826 w 4034"/>
                <a:gd name="T35" fmla="*/ 1631 h 3582"/>
                <a:gd name="T36" fmla="*/ 1826 w 4034"/>
                <a:gd name="T37" fmla="*/ 2476 h 3582"/>
                <a:gd name="T38" fmla="*/ 1829 w 4034"/>
                <a:gd name="T39" fmla="*/ 2520 h 3582"/>
                <a:gd name="T40" fmla="*/ 1844 w 4034"/>
                <a:gd name="T41" fmla="*/ 2560 h 3582"/>
                <a:gd name="T42" fmla="*/ 1868 w 4034"/>
                <a:gd name="T43" fmla="*/ 2596 h 3582"/>
                <a:gd name="T44" fmla="*/ 1897 w 4034"/>
                <a:gd name="T45" fmla="*/ 2626 h 3582"/>
                <a:gd name="T46" fmla="*/ 1933 w 4034"/>
                <a:gd name="T47" fmla="*/ 2647 h 3582"/>
                <a:gd name="T48" fmla="*/ 1973 w 4034"/>
                <a:gd name="T49" fmla="*/ 2662 h 3582"/>
                <a:gd name="T50" fmla="*/ 2017 w 4034"/>
                <a:gd name="T51" fmla="*/ 2667 h 3582"/>
                <a:gd name="T52" fmla="*/ 2061 w 4034"/>
                <a:gd name="T53" fmla="*/ 2662 h 3582"/>
                <a:gd name="T54" fmla="*/ 2101 w 4034"/>
                <a:gd name="T55" fmla="*/ 2647 h 3582"/>
                <a:gd name="T56" fmla="*/ 2137 w 4034"/>
                <a:gd name="T57" fmla="*/ 2626 h 3582"/>
                <a:gd name="T58" fmla="*/ 2167 w 4034"/>
                <a:gd name="T59" fmla="*/ 2596 h 3582"/>
                <a:gd name="T60" fmla="*/ 2190 w 4034"/>
                <a:gd name="T61" fmla="*/ 2560 h 3582"/>
                <a:gd name="T62" fmla="*/ 2205 w 4034"/>
                <a:gd name="T63" fmla="*/ 2520 h 3582"/>
                <a:gd name="T64" fmla="*/ 2209 w 4034"/>
                <a:gd name="T65" fmla="*/ 2476 h 3582"/>
                <a:gd name="T66" fmla="*/ 2209 w 4034"/>
                <a:gd name="T67" fmla="*/ 1631 h 3582"/>
                <a:gd name="T68" fmla="*/ 2256 w 4034"/>
                <a:gd name="T69" fmla="*/ 1600 h 3582"/>
                <a:gd name="T70" fmla="*/ 2298 w 4034"/>
                <a:gd name="T71" fmla="*/ 1562 h 3582"/>
                <a:gd name="T72" fmla="*/ 2333 w 4034"/>
                <a:gd name="T73" fmla="*/ 1518 h 3582"/>
                <a:gd name="T74" fmla="*/ 2362 w 4034"/>
                <a:gd name="T75" fmla="*/ 1469 h 3582"/>
                <a:gd name="T76" fmla="*/ 2384 w 4034"/>
                <a:gd name="T77" fmla="*/ 1416 h 3582"/>
                <a:gd name="T78" fmla="*/ 2396 w 4034"/>
                <a:gd name="T79" fmla="*/ 1359 h 3582"/>
                <a:gd name="T80" fmla="*/ 2402 w 4034"/>
                <a:gd name="T81" fmla="*/ 1299 h 3582"/>
                <a:gd name="T82" fmla="*/ 2396 w 4034"/>
                <a:gd name="T83" fmla="*/ 1237 h 3582"/>
                <a:gd name="T84" fmla="*/ 2382 w 4034"/>
                <a:gd name="T85" fmla="*/ 1177 h 3582"/>
                <a:gd name="T86" fmla="*/ 2358 w 4034"/>
                <a:gd name="T87" fmla="*/ 1123 h 3582"/>
                <a:gd name="T88" fmla="*/ 2327 w 4034"/>
                <a:gd name="T89" fmla="*/ 1072 h 3582"/>
                <a:gd name="T90" fmla="*/ 2289 w 4034"/>
                <a:gd name="T91" fmla="*/ 1028 h 3582"/>
                <a:gd name="T92" fmla="*/ 2245 w 4034"/>
                <a:gd name="T93" fmla="*/ 990 h 3582"/>
                <a:gd name="T94" fmla="*/ 2194 w 4034"/>
                <a:gd name="T95" fmla="*/ 957 h 3582"/>
                <a:gd name="T96" fmla="*/ 2139 w 4034"/>
                <a:gd name="T97" fmla="*/ 935 h 3582"/>
                <a:gd name="T98" fmla="*/ 2079 w 4034"/>
                <a:gd name="T99" fmla="*/ 920 h 3582"/>
                <a:gd name="T100" fmla="*/ 2017 w 4034"/>
                <a:gd name="T101" fmla="*/ 915 h 3582"/>
                <a:gd name="T102" fmla="*/ 0 w 4034"/>
                <a:gd name="T103" fmla="*/ 0 h 3582"/>
                <a:gd name="T104" fmla="*/ 4034 w 4034"/>
                <a:gd name="T105" fmla="*/ 0 h 3582"/>
                <a:gd name="T106" fmla="*/ 4034 w 4034"/>
                <a:gd name="T107" fmla="*/ 3582 h 3582"/>
                <a:gd name="T108" fmla="*/ 0 w 4034"/>
                <a:gd name="T109" fmla="*/ 3582 h 3582"/>
                <a:gd name="T110" fmla="*/ 0 w 4034"/>
                <a:gd name="T111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34" h="3582">
                  <a:moveTo>
                    <a:pt x="2017" y="915"/>
                  </a:moveTo>
                  <a:lnTo>
                    <a:pt x="1955" y="920"/>
                  </a:lnTo>
                  <a:lnTo>
                    <a:pt x="1895" y="935"/>
                  </a:lnTo>
                  <a:lnTo>
                    <a:pt x="1840" y="957"/>
                  </a:lnTo>
                  <a:lnTo>
                    <a:pt x="1789" y="990"/>
                  </a:lnTo>
                  <a:lnTo>
                    <a:pt x="1745" y="1028"/>
                  </a:lnTo>
                  <a:lnTo>
                    <a:pt x="1707" y="1072"/>
                  </a:lnTo>
                  <a:lnTo>
                    <a:pt x="1676" y="1123"/>
                  </a:lnTo>
                  <a:lnTo>
                    <a:pt x="1652" y="1177"/>
                  </a:lnTo>
                  <a:lnTo>
                    <a:pt x="1638" y="1237"/>
                  </a:lnTo>
                  <a:lnTo>
                    <a:pt x="1632" y="1299"/>
                  </a:lnTo>
                  <a:lnTo>
                    <a:pt x="1638" y="1359"/>
                  </a:lnTo>
                  <a:lnTo>
                    <a:pt x="1651" y="1416"/>
                  </a:lnTo>
                  <a:lnTo>
                    <a:pt x="1672" y="1469"/>
                  </a:lnTo>
                  <a:lnTo>
                    <a:pt x="1702" y="1518"/>
                  </a:lnTo>
                  <a:lnTo>
                    <a:pt x="1736" y="1562"/>
                  </a:lnTo>
                  <a:lnTo>
                    <a:pt x="1778" y="1600"/>
                  </a:lnTo>
                  <a:lnTo>
                    <a:pt x="1826" y="1631"/>
                  </a:lnTo>
                  <a:lnTo>
                    <a:pt x="1826" y="2476"/>
                  </a:lnTo>
                  <a:lnTo>
                    <a:pt x="1829" y="2520"/>
                  </a:lnTo>
                  <a:lnTo>
                    <a:pt x="1844" y="2560"/>
                  </a:lnTo>
                  <a:lnTo>
                    <a:pt x="1868" y="2596"/>
                  </a:lnTo>
                  <a:lnTo>
                    <a:pt x="1897" y="2626"/>
                  </a:lnTo>
                  <a:lnTo>
                    <a:pt x="1933" y="2647"/>
                  </a:lnTo>
                  <a:lnTo>
                    <a:pt x="1973" y="2662"/>
                  </a:lnTo>
                  <a:lnTo>
                    <a:pt x="2017" y="2667"/>
                  </a:lnTo>
                  <a:lnTo>
                    <a:pt x="2061" y="2662"/>
                  </a:lnTo>
                  <a:lnTo>
                    <a:pt x="2101" y="2647"/>
                  </a:lnTo>
                  <a:lnTo>
                    <a:pt x="2137" y="2626"/>
                  </a:lnTo>
                  <a:lnTo>
                    <a:pt x="2167" y="2596"/>
                  </a:lnTo>
                  <a:lnTo>
                    <a:pt x="2190" y="2560"/>
                  </a:lnTo>
                  <a:lnTo>
                    <a:pt x="2205" y="2520"/>
                  </a:lnTo>
                  <a:lnTo>
                    <a:pt x="2209" y="2476"/>
                  </a:lnTo>
                  <a:lnTo>
                    <a:pt x="2209" y="1631"/>
                  </a:lnTo>
                  <a:lnTo>
                    <a:pt x="2256" y="1600"/>
                  </a:lnTo>
                  <a:lnTo>
                    <a:pt x="2298" y="1562"/>
                  </a:lnTo>
                  <a:lnTo>
                    <a:pt x="2333" y="1518"/>
                  </a:lnTo>
                  <a:lnTo>
                    <a:pt x="2362" y="1469"/>
                  </a:lnTo>
                  <a:lnTo>
                    <a:pt x="2384" y="1416"/>
                  </a:lnTo>
                  <a:lnTo>
                    <a:pt x="2396" y="1359"/>
                  </a:lnTo>
                  <a:lnTo>
                    <a:pt x="2402" y="1299"/>
                  </a:lnTo>
                  <a:lnTo>
                    <a:pt x="2396" y="1237"/>
                  </a:lnTo>
                  <a:lnTo>
                    <a:pt x="2382" y="1177"/>
                  </a:lnTo>
                  <a:lnTo>
                    <a:pt x="2358" y="1123"/>
                  </a:lnTo>
                  <a:lnTo>
                    <a:pt x="2327" y="1072"/>
                  </a:lnTo>
                  <a:lnTo>
                    <a:pt x="2289" y="1028"/>
                  </a:lnTo>
                  <a:lnTo>
                    <a:pt x="2245" y="990"/>
                  </a:lnTo>
                  <a:lnTo>
                    <a:pt x="2194" y="957"/>
                  </a:lnTo>
                  <a:lnTo>
                    <a:pt x="2139" y="935"/>
                  </a:lnTo>
                  <a:lnTo>
                    <a:pt x="2079" y="920"/>
                  </a:lnTo>
                  <a:lnTo>
                    <a:pt x="2017" y="915"/>
                  </a:lnTo>
                  <a:close/>
                  <a:moveTo>
                    <a:pt x="0" y="0"/>
                  </a:moveTo>
                  <a:lnTo>
                    <a:pt x="4034" y="0"/>
                  </a:lnTo>
                  <a:lnTo>
                    <a:pt x="4034" y="3582"/>
                  </a:lnTo>
                  <a:lnTo>
                    <a:pt x="0" y="35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5206972" y="1914241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64" name="Freeform 61"/>
            <p:cNvSpPr>
              <a:spLocks/>
            </p:cNvSpPr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62"/>
            <p:cNvSpPr>
              <a:spLocks/>
            </p:cNvSpPr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7879570" y="2902487"/>
            <a:ext cx="2936875" cy="2152860"/>
            <a:chOff x="8247491" y="3160520"/>
            <a:chExt cx="2936875" cy="2152860"/>
          </a:xfrm>
        </p:grpSpPr>
        <p:grpSp>
          <p:nvGrpSpPr>
            <p:cNvPr id="368" name="Group 367"/>
            <p:cNvGrpSpPr/>
            <p:nvPr/>
          </p:nvGrpSpPr>
          <p:grpSpPr>
            <a:xfrm>
              <a:off x="8247491" y="3160520"/>
              <a:ext cx="2936875" cy="2152860"/>
              <a:chOff x="1503363" y="1830388"/>
              <a:chExt cx="2936875" cy="2152860"/>
            </a:xfrm>
          </p:grpSpPr>
          <p:sp>
            <p:nvSpPr>
              <p:cNvPr id="388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1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2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8389572" y="3502619"/>
              <a:ext cx="2206625" cy="1646202"/>
              <a:chOff x="2287587" y="1937871"/>
              <a:chExt cx="2206625" cy="1646202"/>
            </a:xfrm>
          </p:grpSpPr>
          <p:sp>
            <p:nvSpPr>
              <p:cNvPr id="370" name="Rounded Rectangle 369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1" name="Rounded Rectangle 37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3" name="Group 37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6" name="Rounded Rectangle 385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7" name="Rounded Rectangle 386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4" name="Rounded Rectangle 373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5" name="Rounded Rectangle 374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6" name="Group 375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4" name="Rounded Rectangle 383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5" name="Rounded Rectangle 384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7" name="Rounded Rectangle 376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8" name="Rounded Rectangle 377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9" name="Rounded Rectangle 378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0" name="Rounded Rectangle 379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81" name="Group 380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2" name="Rounded Rectangle 381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3" name="Rounded Rectangle 382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1047" name="Group 1046"/>
          <p:cNvGrpSpPr/>
          <p:nvPr/>
        </p:nvGrpSpPr>
        <p:grpSpPr>
          <a:xfrm>
            <a:off x="8156588" y="3267447"/>
            <a:ext cx="2936875" cy="2152860"/>
            <a:chOff x="8247491" y="3160520"/>
            <a:chExt cx="2936875" cy="2152860"/>
          </a:xfrm>
        </p:grpSpPr>
        <p:grpSp>
          <p:nvGrpSpPr>
            <p:cNvPr id="222" name="Group 221"/>
            <p:cNvGrpSpPr/>
            <p:nvPr/>
          </p:nvGrpSpPr>
          <p:grpSpPr>
            <a:xfrm>
              <a:off x="8247491" y="3160520"/>
              <a:ext cx="2936875" cy="2152860"/>
              <a:chOff x="1503363" y="1830388"/>
              <a:chExt cx="2936875" cy="2152860"/>
            </a:xfrm>
          </p:grpSpPr>
          <p:sp>
            <p:nvSpPr>
              <p:cNvPr id="242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389572" y="3502619"/>
              <a:ext cx="2206625" cy="1646202"/>
              <a:chOff x="2287587" y="1937871"/>
              <a:chExt cx="2206625" cy="1646202"/>
            </a:xfrm>
          </p:grpSpPr>
          <p:sp>
            <p:nvSpPr>
              <p:cNvPr id="224" name="Rounded Rectangle 223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40" name="Rounded Rectangle 23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1" name="Rounded Rectangle 24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28" name="Rounded Rectangle 227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38" name="Rounded Rectangle 23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31" name="Rounded Rectangle 23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36" name="Rounded Rectangle 23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394" name="Group 393"/>
          <p:cNvGrpSpPr/>
          <p:nvPr/>
        </p:nvGrpSpPr>
        <p:grpSpPr>
          <a:xfrm>
            <a:off x="7530666" y="1578820"/>
            <a:ext cx="1521719" cy="1166956"/>
            <a:chOff x="9801225" y="6884988"/>
            <a:chExt cx="2376488" cy="18224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5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1636767" y="4194223"/>
            <a:ext cx="1329912" cy="1320758"/>
            <a:chOff x="8027988" y="927101"/>
            <a:chExt cx="4151313" cy="41227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9" name="Freeform 61"/>
            <p:cNvSpPr>
              <a:spLocks/>
            </p:cNvSpPr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Freeform 62"/>
            <p:cNvSpPr>
              <a:spLocks/>
            </p:cNvSpPr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01" name="Freeform 6"/>
          <p:cNvSpPr>
            <a:spLocks noEditPoints="1"/>
          </p:cNvSpPr>
          <p:nvPr/>
        </p:nvSpPr>
        <p:spPr bwMode="auto">
          <a:xfrm>
            <a:off x="7437044" y="2340301"/>
            <a:ext cx="624486" cy="624098"/>
          </a:xfrm>
          <a:custGeom>
            <a:avLst/>
            <a:gdLst>
              <a:gd name="T0" fmla="*/ 2519 w 4842"/>
              <a:gd name="T1" fmla="*/ 1403 h 4838"/>
              <a:gd name="T2" fmla="*/ 2950 w 4842"/>
              <a:gd name="T3" fmla="*/ 1608 h 4838"/>
              <a:gd name="T4" fmla="*/ 3255 w 4842"/>
              <a:gd name="T5" fmla="*/ 1928 h 4838"/>
              <a:gd name="T6" fmla="*/ 2806 w 4842"/>
              <a:gd name="T7" fmla="*/ 2464 h 4838"/>
              <a:gd name="T8" fmla="*/ 2648 w 4842"/>
              <a:gd name="T9" fmla="*/ 2192 h 4838"/>
              <a:gd name="T10" fmla="*/ 2357 w 4842"/>
              <a:gd name="T11" fmla="*/ 2025 h 4838"/>
              <a:gd name="T12" fmla="*/ 2030 w 4842"/>
              <a:gd name="T13" fmla="*/ 2025 h 4838"/>
              <a:gd name="T14" fmla="*/ 1739 w 4842"/>
              <a:gd name="T15" fmla="*/ 2192 h 4838"/>
              <a:gd name="T16" fmla="*/ 683 w 4842"/>
              <a:gd name="T17" fmla="*/ 3329 h 4838"/>
              <a:gd name="T18" fmla="*/ 649 w 4842"/>
              <a:gd name="T19" fmla="*/ 3652 h 4838"/>
              <a:gd name="T20" fmla="*/ 783 w 4842"/>
              <a:gd name="T21" fmla="*/ 3957 h 4838"/>
              <a:gd name="T22" fmla="*/ 1059 w 4842"/>
              <a:gd name="T23" fmla="*/ 4155 h 4838"/>
              <a:gd name="T24" fmla="*/ 1382 w 4842"/>
              <a:gd name="T25" fmla="*/ 4189 h 4838"/>
              <a:gd name="T26" fmla="*/ 1687 w 4842"/>
              <a:gd name="T27" fmla="*/ 4055 h 4838"/>
              <a:gd name="T28" fmla="*/ 2409 w 4842"/>
              <a:gd name="T29" fmla="*/ 3776 h 4838"/>
              <a:gd name="T30" fmla="*/ 2194 w 4842"/>
              <a:gd name="T31" fmla="*/ 4463 h 4838"/>
              <a:gd name="T32" fmla="*/ 1790 w 4842"/>
              <a:gd name="T33" fmla="*/ 4735 h 4838"/>
              <a:gd name="T34" fmla="*/ 1331 w 4842"/>
              <a:gd name="T35" fmla="*/ 4838 h 4838"/>
              <a:gd name="T36" fmla="*/ 867 w 4842"/>
              <a:gd name="T37" fmla="*/ 4770 h 4838"/>
              <a:gd name="T38" fmla="*/ 449 w 4842"/>
              <a:gd name="T39" fmla="*/ 4530 h 4838"/>
              <a:gd name="T40" fmla="*/ 143 w 4842"/>
              <a:gd name="T41" fmla="*/ 4146 h 4838"/>
              <a:gd name="T42" fmla="*/ 6 w 4842"/>
              <a:gd name="T43" fmla="*/ 3695 h 4838"/>
              <a:gd name="T44" fmla="*/ 41 w 4842"/>
              <a:gd name="T45" fmla="*/ 3229 h 4838"/>
              <a:gd name="T46" fmla="*/ 246 w 4842"/>
              <a:gd name="T47" fmla="*/ 2798 h 4838"/>
              <a:gd name="T48" fmla="*/ 1435 w 4842"/>
              <a:gd name="T49" fmla="*/ 1608 h 4838"/>
              <a:gd name="T50" fmla="*/ 1867 w 4842"/>
              <a:gd name="T51" fmla="*/ 1403 h 4838"/>
              <a:gd name="T52" fmla="*/ 3604 w 4842"/>
              <a:gd name="T53" fmla="*/ 0 h 4838"/>
              <a:gd name="T54" fmla="*/ 4063 w 4842"/>
              <a:gd name="T55" fmla="*/ 103 h 4838"/>
              <a:gd name="T56" fmla="*/ 4465 w 4842"/>
              <a:gd name="T57" fmla="*/ 375 h 4838"/>
              <a:gd name="T58" fmla="*/ 4739 w 4842"/>
              <a:gd name="T59" fmla="*/ 778 h 4838"/>
              <a:gd name="T60" fmla="*/ 4842 w 4842"/>
              <a:gd name="T61" fmla="*/ 1237 h 4838"/>
              <a:gd name="T62" fmla="*/ 4773 w 4842"/>
              <a:gd name="T63" fmla="*/ 1700 h 4838"/>
              <a:gd name="T64" fmla="*/ 4534 w 4842"/>
              <a:gd name="T65" fmla="*/ 2118 h 4838"/>
              <a:gd name="T66" fmla="*/ 3324 w 4842"/>
              <a:gd name="T67" fmla="*/ 3284 h 4838"/>
              <a:gd name="T68" fmla="*/ 2881 w 4842"/>
              <a:gd name="T69" fmla="*/ 3455 h 4838"/>
              <a:gd name="T70" fmla="*/ 2414 w 4842"/>
              <a:gd name="T71" fmla="*/ 3455 h 4838"/>
              <a:gd name="T72" fmla="*/ 1971 w 4842"/>
              <a:gd name="T73" fmla="*/ 3284 h 4838"/>
              <a:gd name="T74" fmla="*/ 1633 w 4842"/>
              <a:gd name="T75" fmla="*/ 2976 h 4838"/>
              <a:gd name="T76" fmla="*/ 2011 w 4842"/>
              <a:gd name="T77" fmla="*/ 2387 h 4838"/>
              <a:gd name="T78" fmla="*/ 2149 w 4842"/>
              <a:gd name="T79" fmla="*/ 2598 h 4838"/>
              <a:gd name="T80" fmla="*/ 2420 w 4842"/>
              <a:gd name="T81" fmla="*/ 2793 h 4838"/>
              <a:gd name="T82" fmla="*/ 2746 w 4842"/>
              <a:gd name="T83" fmla="*/ 2826 h 4838"/>
              <a:gd name="T84" fmla="*/ 3050 w 4842"/>
              <a:gd name="T85" fmla="*/ 2693 h 4838"/>
              <a:gd name="T86" fmla="*/ 4131 w 4842"/>
              <a:gd name="T87" fmla="*/ 1571 h 4838"/>
              <a:gd name="T88" fmla="*/ 4199 w 4842"/>
              <a:gd name="T89" fmla="*/ 1250 h 4838"/>
              <a:gd name="T90" fmla="*/ 4099 w 4842"/>
              <a:gd name="T91" fmla="*/ 937 h 4838"/>
              <a:gd name="T92" fmla="*/ 3844 w 4842"/>
              <a:gd name="T93" fmla="*/ 709 h 4838"/>
              <a:gd name="T94" fmla="*/ 3524 w 4842"/>
              <a:gd name="T95" fmla="*/ 643 h 4838"/>
              <a:gd name="T96" fmla="*/ 3211 w 4842"/>
              <a:gd name="T97" fmla="*/ 743 h 4838"/>
              <a:gd name="T98" fmla="*/ 2550 w 4842"/>
              <a:gd name="T99" fmla="*/ 1084 h 4838"/>
              <a:gd name="T100" fmla="*/ 1959 w 4842"/>
              <a:gd name="T101" fmla="*/ 1063 h 4838"/>
              <a:gd name="T102" fmla="*/ 2965 w 4842"/>
              <a:gd name="T103" fmla="*/ 144 h 4838"/>
              <a:gd name="T104" fmla="*/ 3415 w 4842"/>
              <a:gd name="T105" fmla="*/ 7 h 4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42" h="4838">
                <a:moveTo>
                  <a:pt x="2146" y="1362"/>
                </a:moveTo>
                <a:lnTo>
                  <a:pt x="2241" y="1362"/>
                </a:lnTo>
                <a:lnTo>
                  <a:pt x="2333" y="1369"/>
                </a:lnTo>
                <a:lnTo>
                  <a:pt x="2428" y="1383"/>
                </a:lnTo>
                <a:lnTo>
                  <a:pt x="2519" y="1403"/>
                </a:lnTo>
                <a:lnTo>
                  <a:pt x="2610" y="1431"/>
                </a:lnTo>
                <a:lnTo>
                  <a:pt x="2699" y="1465"/>
                </a:lnTo>
                <a:lnTo>
                  <a:pt x="2785" y="1506"/>
                </a:lnTo>
                <a:lnTo>
                  <a:pt x="2869" y="1553"/>
                </a:lnTo>
                <a:lnTo>
                  <a:pt x="2950" y="1608"/>
                </a:lnTo>
                <a:lnTo>
                  <a:pt x="3028" y="1669"/>
                </a:lnTo>
                <a:lnTo>
                  <a:pt x="3102" y="1739"/>
                </a:lnTo>
                <a:lnTo>
                  <a:pt x="3158" y="1799"/>
                </a:lnTo>
                <a:lnTo>
                  <a:pt x="3209" y="1862"/>
                </a:lnTo>
                <a:lnTo>
                  <a:pt x="3255" y="1928"/>
                </a:lnTo>
                <a:lnTo>
                  <a:pt x="3298" y="1997"/>
                </a:lnTo>
                <a:lnTo>
                  <a:pt x="2875" y="2420"/>
                </a:lnTo>
                <a:lnTo>
                  <a:pt x="2853" y="2436"/>
                </a:lnTo>
                <a:lnTo>
                  <a:pt x="2831" y="2450"/>
                </a:lnTo>
                <a:lnTo>
                  <a:pt x="2806" y="2464"/>
                </a:lnTo>
                <a:lnTo>
                  <a:pt x="2787" y="2405"/>
                </a:lnTo>
                <a:lnTo>
                  <a:pt x="2760" y="2348"/>
                </a:lnTo>
                <a:lnTo>
                  <a:pt x="2729" y="2293"/>
                </a:lnTo>
                <a:lnTo>
                  <a:pt x="2691" y="2240"/>
                </a:lnTo>
                <a:lnTo>
                  <a:pt x="2648" y="2192"/>
                </a:lnTo>
                <a:lnTo>
                  <a:pt x="2595" y="2145"/>
                </a:lnTo>
                <a:lnTo>
                  <a:pt x="2540" y="2105"/>
                </a:lnTo>
                <a:lnTo>
                  <a:pt x="2481" y="2071"/>
                </a:lnTo>
                <a:lnTo>
                  <a:pt x="2420" y="2045"/>
                </a:lnTo>
                <a:lnTo>
                  <a:pt x="2357" y="2025"/>
                </a:lnTo>
                <a:lnTo>
                  <a:pt x="2292" y="2012"/>
                </a:lnTo>
                <a:lnTo>
                  <a:pt x="2226" y="2005"/>
                </a:lnTo>
                <a:lnTo>
                  <a:pt x="2161" y="2005"/>
                </a:lnTo>
                <a:lnTo>
                  <a:pt x="2095" y="2012"/>
                </a:lnTo>
                <a:lnTo>
                  <a:pt x="2030" y="2025"/>
                </a:lnTo>
                <a:lnTo>
                  <a:pt x="1967" y="2045"/>
                </a:lnTo>
                <a:lnTo>
                  <a:pt x="1905" y="2071"/>
                </a:lnTo>
                <a:lnTo>
                  <a:pt x="1846" y="2105"/>
                </a:lnTo>
                <a:lnTo>
                  <a:pt x="1792" y="2145"/>
                </a:lnTo>
                <a:lnTo>
                  <a:pt x="1739" y="2192"/>
                </a:lnTo>
                <a:lnTo>
                  <a:pt x="830" y="3101"/>
                </a:lnTo>
                <a:lnTo>
                  <a:pt x="783" y="3152"/>
                </a:lnTo>
                <a:lnTo>
                  <a:pt x="743" y="3208"/>
                </a:lnTo>
                <a:lnTo>
                  <a:pt x="710" y="3267"/>
                </a:lnTo>
                <a:lnTo>
                  <a:pt x="683" y="3329"/>
                </a:lnTo>
                <a:lnTo>
                  <a:pt x="662" y="3392"/>
                </a:lnTo>
                <a:lnTo>
                  <a:pt x="649" y="3455"/>
                </a:lnTo>
                <a:lnTo>
                  <a:pt x="643" y="3521"/>
                </a:lnTo>
                <a:lnTo>
                  <a:pt x="643" y="3587"/>
                </a:lnTo>
                <a:lnTo>
                  <a:pt x="649" y="3652"/>
                </a:lnTo>
                <a:lnTo>
                  <a:pt x="662" y="3717"/>
                </a:lnTo>
                <a:lnTo>
                  <a:pt x="683" y="3780"/>
                </a:lnTo>
                <a:lnTo>
                  <a:pt x="710" y="3842"/>
                </a:lnTo>
                <a:lnTo>
                  <a:pt x="743" y="3901"/>
                </a:lnTo>
                <a:lnTo>
                  <a:pt x="783" y="3957"/>
                </a:lnTo>
                <a:lnTo>
                  <a:pt x="830" y="4008"/>
                </a:lnTo>
                <a:lnTo>
                  <a:pt x="882" y="4055"/>
                </a:lnTo>
                <a:lnTo>
                  <a:pt x="938" y="4095"/>
                </a:lnTo>
                <a:lnTo>
                  <a:pt x="997" y="4129"/>
                </a:lnTo>
                <a:lnTo>
                  <a:pt x="1059" y="4155"/>
                </a:lnTo>
                <a:lnTo>
                  <a:pt x="1122" y="4176"/>
                </a:lnTo>
                <a:lnTo>
                  <a:pt x="1187" y="4189"/>
                </a:lnTo>
                <a:lnTo>
                  <a:pt x="1251" y="4195"/>
                </a:lnTo>
                <a:lnTo>
                  <a:pt x="1318" y="4195"/>
                </a:lnTo>
                <a:lnTo>
                  <a:pt x="1382" y="4189"/>
                </a:lnTo>
                <a:lnTo>
                  <a:pt x="1447" y="4176"/>
                </a:lnTo>
                <a:lnTo>
                  <a:pt x="1510" y="4155"/>
                </a:lnTo>
                <a:lnTo>
                  <a:pt x="1572" y="4129"/>
                </a:lnTo>
                <a:lnTo>
                  <a:pt x="1631" y="4095"/>
                </a:lnTo>
                <a:lnTo>
                  <a:pt x="1687" y="4055"/>
                </a:lnTo>
                <a:lnTo>
                  <a:pt x="1739" y="4008"/>
                </a:lnTo>
                <a:lnTo>
                  <a:pt x="2063" y="3685"/>
                </a:lnTo>
                <a:lnTo>
                  <a:pt x="2176" y="3724"/>
                </a:lnTo>
                <a:lnTo>
                  <a:pt x="2291" y="3754"/>
                </a:lnTo>
                <a:lnTo>
                  <a:pt x="2409" y="3776"/>
                </a:lnTo>
                <a:lnTo>
                  <a:pt x="2526" y="3788"/>
                </a:lnTo>
                <a:lnTo>
                  <a:pt x="2646" y="3792"/>
                </a:lnTo>
                <a:lnTo>
                  <a:pt x="2763" y="3788"/>
                </a:lnTo>
                <a:lnTo>
                  <a:pt x="2883" y="3774"/>
                </a:lnTo>
                <a:lnTo>
                  <a:pt x="2194" y="4463"/>
                </a:lnTo>
                <a:lnTo>
                  <a:pt x="2120" y="4530"/>
                </a:lnTo>
                <a:lnTo>
                  <a:pt x="2042" y="4592"/>
                </a:lnTo>
                <a:lnTo>
                  <a:pt x="1961" y="4647"/>
                </a:lnTo>
                <a:lnTo>
                  <a:pt x="1877" y="4694"/>
                </a:lnTo>
                <a:lnTo>
                  <a:pt x="1790" y="4735"/>
                </a:lnTo>
                <a:lnTo>
                  <a:pt x="1702" y="4770"/>
                </a:lnTo>
                <a:lnTo>
                  <a:pt x="1611" y="4797"/>
                </a:lnTo>
                <a:lnTo>
                  <a:pt x="1518" y="4817"/>
                </a:lnTo>
                <a:lnTo>
                  <a:pt x="1425" y="4830"/>
                </a:lnTo>
                <a:lnTo>
                  <a:pt x="1331" y="4838"/>
                </a:lnTo>
                <a:lnTo>
                  <a:pt x="1237" y="4838"/>
                </a:lnTo>
                <a:lnTo>
                  <a:pt x="1144" y="4830"/>
                </a:lnTo>
                <a:lnTo>
                  <a:pt x="1051" y="4817"/>
                </a:lnTo>
                <a:lnTo>
                  <a:pt x="958" y="4797"/>
                </a:lnTo>
                <a:lnTo>
                  <a:pt x="867" y="4770"/>
                </a:lnTo>
                <a:lnTo>
                  <a:pt x="779" y="4735"/>
                </a:lnTo>
                <a:lnTo>
                  <a:pt x="692" y="4694"/>
                </a:lnTo>
                <a:lnTo>
                  <a:pt x="608" y="4647"/>
                </a:lnTo>
                <a:lnTo>
                  <a:pt x="527" y="4592"/>
                </a:lnTo>
                <a:lnTo>
                  <a:pt x="449" y="4530"/>
                </a:lnTo>
                <a:lnTo>
                  <a:pt x="375" y="4463"/>
                </a:lnTo>
                <a:lnTo>
                  <a:pt x="308" y="4389"/>
                </a:lnTo>
                <a:lnTo>
                  <a:pt x="246" y="4311"/>
                </a:lnTo>
                <a:lnTo>
                  <a:pt x="191" y="4230"/>
                </a:lnTo>
                <a:lnTo>
                  <a:pt x="143" y="4146"/>
                </a:lnTo>
                <a:lnTo>
                  <a:pt x="102" y="4060"/>
                </a:lnTo>
                <a:lnTo>
                  <a:pt x="68" y="3970"/>
                </a:lnTo>
                <a:lnTo>
                  <a:pt x="41" y="3880"/>
                </a:lnTo>
                <a:lnTo>
                  <a:pt x="21" y="3788"/>
                </a:lnTo>
                <a:lnTo>
                  <a:pt x="6" y="3695"/>
                </a:lnTo>
                <a:lnTo>
                  <a:pt x="0" y="3601"/>
                </a:lnTo>
                <a:lnTo>
                  <a:pt x="0" y="3507"/>
                </a:lnTo>
                <a:lnTo>
                  <a:pt x="6" y="3414"/>
                </a:lnTo>
                <a:lnTo>
                  <a:pt x="21" y="3320"/>
                </a:lnTo>
                <a:lnTo>
                  <a:pt x="41" y="3229"/>
                </a:lnTo>
                <a:lnTo>
                  <a:pt x="68" y="3137"/>
                </a:lnTo>
                <a:lnTo>
                  <a:pt x="102" y="3049"/>
                </a:lnTo>
                <a:lnTo>
                  <a:pt x="143" y="2962"/>
                </a:lnTo>
                <a:lnTo>
                  <a:pt x="191" y="2879"/>
                </a:lnTo>
                <a:lnTo>
                  <a:pt x="246" y="2798"/>
                </a:lnTo>
                <a:lnTo>
                  <a:pt x="308" y="2720"/>
                </a:lnTo>
                <a:lnTo>
                  <a:pt x="375" y="2646"/>
                </a:lnTo>
                <a:lnTo>
                  <a:pt x="1284" y="1739"/>
                </a:lnTo>
                <a:lnTo>
                  <a:pt x="1357" y="1669"/>
                </a:lnTo>
                <a:lnTo>
                  <a:pt x="1435" y="1608"/>
                </a:lnTo>
                <a:lnTo>
                  <a:pt x="1516" y="1553"/>
                </a:lnTo>
                <a:lnTo>
                  <a:pt x="1600" y="1506"/>
                </a:lnTo>
                <a:lnTo>
                  <a:pt x="1687" y="1465"/>
                </a:lnTo>
                <a:lnTo>
                  <a:pt x="1777" y="1431"/>
                </a:lnTo>
                <a:lnTo>
                  <a:pt x="1867" y="1403"/>
                </a:lnTo>
                <a:lnTo>
                  <a:pt x="1959" y="1383"/>
                </a:lnTo>
                <a:lnTo>
                  <a:pt x="2052" y="1369"/>
                </a:lnTo>
                <a:lnTo>
                  <a:pt x="2146" y="1362"/>
                </a:lnTo>
                <a:close/>
                <a:moveTo>
                  <a:pt x="3510" y="0"/>
                </a:moveTo>
                <a:lnTo>
                  <a:pt x="3604" y="0"/>
                </a:lnTo>
                <a:lnTo>
                  <a:pt x="3698" y="7"/>
                </a:lnTo>
                <a:lnTo>
                  <a:pt x="3791" y="21"/>
                </a:lnTo>
                <a:lnTo>
                  <a:pt x="3882" y="41"/>
                </a:lnTo>
                <a:lnTo>
                  <a:pt x="3973" y="69"/>
                </a:lnTo>
                <a:lnTo>
                  <a:pt x="4063" y="103"/>
                </a:lnTo>
                <a:lnTo>
                  <a:pt x="4149" y="144"/>
                </a:lnTo>
                <a:lnTo>
                  <a:pt x="4234" y="191"/>
                </a:lnTo>
                <a:lnTo>
                  <a:pt x="4315" y="246"/>
                </a:lnTo>
                <a:lnTo>
                  <a:pt x="4392" y="307"/>
                </a:lnTo>
                <a:lnTo>
                  <a:pt x="4465" y="375"/>
                </a:lnTo>
                <a:lnTo>
                  <a:pt x="4534" y="449"/>
                </a:lnTo>
                <a:lnTo>
                  <a:pt x="4596" y="527"/>
                </a:lnTo>
                <a:lnTo>
                  <a:pt x="4651" y="607"/>
                </a:lnTo>
                <a:lnTo>
                  <a:pt x="4698" y="691"/>
                </a:lnTo>
                <a:lnTo>
                  <a:pt x="4739" y="778"/>
                </a:lnTo>
                <a:lnTo>
                  <a:pt x="4773" y="868"/>
                </a:lnTo>
                <a:lnTo>
                  <a:pt x="4801" y="958"/>
                </a:lnTo>
                <a:lnTo>
                  <a:pt x="4821" y="1050"/>
                </a:lnTo>
                <a:lnTo>
                  <a:pt x="4835" y="1143"/>
                </a:lnTo>
                <a:lnTo>
                  <a:pt x="4842" y="1237"/>
                </a:lnTo>
                <a:lnTo>
                  <a:pt x="4842" y="1331"/>
                </a:lnTo>
                <a:lnTo>
                  <a:pt x="4835" y="1424"/>
                </a:lnTo>
                <a:lnTo>
                  <a:pt x="4821" y="1518"/>
                </a:lnTo>
                <a:lnTo>
                  <a:pt x="4801" y="1609"/>
                </a:lnTo>
                <a:lnTo>
                  <a:pt x="4773" y="1700"/>
                </a:lnTo>
                <a:lnTo>
                  <a:pt x="4739" y="1789"/>
                </a:lnTo>
                <a:lnTo>
                  <a:pt x="4698" y="1875"/>
                </a:lnTo>
                <a:lnTo>
                  <a:pt x="4651" y="1959"/>
                </a:lnTo>
                <a:lnTo>
                  <a:pt x="4596" y="2040"/>
                </a:lnTo>
                <a:lnTo>
                  <a:pt x="4534" y="2118"/>
                </a:lnTo>
                <a:lnTo>
                  <a:pt x="4465" y="2192"/>
                </a:lnTo>
                <a:lnTo>
                  <a:pt x="3557" y="3101"/>
                </a:lnTo>
                <a:lnTo>
                  <a:pt x="3483" y="3168"/>
                </a:lnTo>
                <a:lnTo>
                  <a:pt x="3405" y="3230"/>
                </a:lnTo>
                <a:lnTo>
                  <a:pt x="3324" y="3284"/>
                </a:lnTo>
                <a:lnTo>
                  <a:pt x="3240" y="3332"/>
                </a:lnTo>
                <a:lnTo>
                  <a:pt x="3153" y="3373"/>
                </a:lnTo>
                <a:lnTo>
                  <a:pt x="3065" y="3407"/>
                </a:lnTo>
                <a:lnTo>
                  <a:pt x="2974" y="3435"/>
                </a:lnTo>
                <a:lnTo>
                  <a:pt x="2881" y="3455"/>
                </a:lnTo>
                <a:lnTo>
                  <a:pt x="2788" y="3468"/>
                </a:lnTo>
                <a:lnTo>
                  <a:pt x="2694" y="3476"/>
                </a:lnTo>
                <a:lnTo>
                  <a:pt x="2601" y="3476"/>
                </a:lnTo>
                <a:lnTo>
                  <a:pt x="2507" y="3468"/>
                </a:lnTo>
                <a:lnTo>
                  <a:pt x="2414" y="3455"/>
                </a:lnTo>
                <a:lnTo>
                  <a:pt x="2322" y="3435"/>
                </a:lnTo>
                <a:lnTo>
                  <a:pt x="2230" y="3407"/>
                </a:lnTo>
                <a:lnTo>
                  <a:pt x="2142" y="3373"/>
                </a:lnTo>
                <a:lnTo>
                  <a:pt x="2055" y="3332"/>
                </a:lnTo>
                <a:lnTo>
                  <a:pt x="1971" y="3284"/>
                </a:lnTo>
                <a:lnTo>
                  <a:pt x="1890" y="3230"/>
                </a:lnTo>
                <a:lnTo>
                  <a:pt x="1812" y="3168"/>
                </a:lnTo>
                <a:lnTo>
                  <a:pt x="1739" y="3101"/>
                </a:lnTo>
                <a:lnTo>
                  <a:pt x="1683" y="3039"/>
                </a:lnTo>
                <a:lnTo>
                  <a:pt x="1633" y="2976"/>
                </a:lnTo>
                <a:lnTo>
                  <a:pt x="1586" y="2909"/>
                </a:lnTo>
                <a:lnTo>
                  <a:pt x="1544" y="2840"/>
                </a:lnTo>
                <a:lnTo>
                  <a:pt x="1965" y="2420"/>
                </a:lnTo>
                <a:lnTo>
                  <a:pt x="1987" y="2400"/>
                </a:lnTo>
                <a:lnTo>
                  <a:pt x="2011" y="2387"/>
                </a:lnTo>
                <a:lnTo>
                  <a:pt x="2035" y="2374"/>
                </a:lnTo>
                <a:lnTo>
                  <a:pt x="2055" y="2433"/>
                </a:lnTo>
                <a:lnTo>
                  <a:pt x="2080" y="2490"/>
                </a:lnTo>
                <a:lnTo>
                  <a:pt x="2113" y="2545"/>
                </a:lnTo>
                <a:lnTo>
                  <a:pt x="2149" y="2598"/>
                </a:lnTo>
                <a:lnTo>
                  <a:pt x="2194" y="2646"/>
                </a:lnTo>
                <a:lnTo>
                  <a:pt x="2245" y="2693"/>
                </a:lnTo>
                <a:lnTo>
                  <a:pt x="2301" y="2733"/>
                </a:lnTo>
                <a:lnTo>
                  <a:pt x="2360" y="2767"/>
                </a:lnTo>
                <a:lnTo>
                  <a:pt x="2420" y="2793"/>
                </a:lnTo>
                <a:lnTo>
                  <a:pt x="2485" y="2812"/>
                </a:lnTo>
                <a:lnTo>
                  <a:pt x="2550" y="2826"/>
                </a:lnTo>
                <a:lnTo>
                  <a:pt x="2615" y="2833"/>
                </a:lnTo>
                <a:lnTo>
                  <a:pt x="2681" y="2833"/>
                </a:lnTo>
                <a:lnTo>
                  <a:pt x="2746" y="2826"/>
                </a:lnTo>
                <a:lnTo>
                  <a:pt x="2810" y="2812"/>
                </a:lnTo>
                <a:lnTo>
                  <a:pt x="2874" y="2793"/>
                </a:lnTo>
                <a:lnTo>
                  <a:pt x="2936" y="2767"/>
                </a:lnTo>
                <a:lnTo>
                  <a:pt x="2994" y="2733"/>
                </a:lnTo>
                <a:lnTo>
                  <a:pt x="3050" y="2693"/>
                </a:lnTo>
                <a:lnTo>
                  <a:pt x="3102" y="2646"/>
                </a:lnTo>
                <a:lnTo>
                  <a:pt x="4012" y="1737"/>
                </a:lnTo>
                <a:lnTo>
                  <a:pt x="4057" y="1686"/>
                </a:lnTo>
                <a:lnTo>
                  <a:pt x="4099" y="1630"/>
                </a:lnTo>
                <a:lnTo>
                  <a:pt x="4131" y="1571"/>
                </a:lnTo>
                <a:lnTo>
                  <a:pt x="4157" y="1511"/>
                </a:lnTo>
                <a:lnTo>
                  <a:pt x="4178" y="1447"/>
                </a:lnTo>
                <a:lnTo>
                  <a:pt x="4191" y="1383"/>
                </a:lnTo>
                <a:lnTo>
                  <a:pt x="4199" y="1316"/>
                </a:lnTo>
                <a:lnTo>
                  <a:pt x="4199" y="1250"/>
                </a:lnTo>
                <a:lnTo>
                  <a:pt x="4191" y="1185"/>
                </a:lnTo>
                <a:lnTo>
                  <a:pt x="4178" y="1121"/>
                </a:lnTo>
                <a:lnTo>
                  <a:pt x="4157" y="1058"/>
                </a:lnTo>
                <a:lnTo>
                  <a:pt x="4131" y="996"/>
                </a:lnTo>
                <a:lnTo>
                  <a:pt x="4099" y="937"/>
                </a:lnTo>
                <a:lnTo>
                  <a:pt x="4057" y="881"/>
                </a:lnTo>
                <a:lnTo>
                  <a:pt x="4012" y="830"/>
                </a:lnTo>
                <a:lnTo>
                  <a:pt x="3959" y="782"/>
                </a:lnTo>
                <a:lnTo>
                  <a:pt x="3903" y="743"/>
                </a:lnTo>
                <a:lnTo>
                  <a:pt x="3844" y="709"/>
                </a:lnTo>
                <a:lnTo>
                  <a:pt x="3784" y="682"/>
                </a:lnTo>
                <a:lnTo>
                  <a:pt x="3720" y="663"/>
                </a:lnTo>
                <a:lnTo>
                  <a:pt x="3655" y="649"/>
                </a:lnTo>
                <a:lnTo>
                  <a:pt x="3589" y="643"/>
                </a:lnTo>
                <a:lnTo>
                  <a:pt x="3524" y="643"/>
                </a:lnTo>
                <a:lnTo>
                  <a:pt x="3458" y="649"/>
                </a:lnTo>
                <a:lnTo>
                  <a:pt x="3393" y="663"/>
                </a:lnTo>
                <a:lnTo>
                  <a:pt x="3330" y="682"/>
                </a:lnTo>
                <a:lnTo>
                  <a:pt x="3268" y="709"/>
                </a:lnTo>
                <a:lnTo>
                  <a:pt x="3211" y="743"/>
                </a:lnTo>
                <a:lnTo>
                  <a:pt x="3155" y="782"/>
                </a:lnTo>
                <a:lnTo>
                  <a:pt x="3102" y="830"/>
                </a:lnTo>
                <a:lnTo>
                  <a:pt x="2780" y="1153"/>
                </a:lnTo>
                <a:lnTo>
                  <a:pt x="2665" y="1113"/>
                </a:lnTo>
                <a:lnTo>
                  <a:pt x="2550" y="1084"/>
                </a:lnTo>
                <a:lnTo>
                  <a:pt x="2432" y="1062"/>
                </a:lnTo>
                <a:lnTo>
                  <a:pt x="2314" y="1050"/>
                </a:lnTo>
                <a:lnTo>
                  <a:pt x="2197" y="1046"/>
                </a:lnTo>
                <a:lnTo>
                  <a:pt x="2077" y="1050"/>
                </a:lnTo>
                <a:lnTo>
                  <a:pt x="1959" y="1063"/>
                </a:lnTo>
                <a:lnTo>
                  <a:pt x="2647" y="375"/>
                </a:lnTo>
                <a:lnTo>
                  <a:pt x="2722" y="307"/>
                </a:lnTo>
                <a:lnTo>
                  <a:pt x="2799" y="246"/>
                </a:lnTo>
                <a:lnTo>
                  <a:pt x="2880" y="191"/>
                </a:lnTo>
                <a:lnTo>
                  <a:pt x="2965" y="144"/>
                </a:lnTo>
                <a:lnTo>
                  <a:pt x="3050" y="103"/>
                </a:lnTo>
                <a:lnTo>
                  <a:pt x="3140" y="69"/>
                </a:lnTo>
                <a:lnTo>
                  <a:pt x="3230" y="41"/>
                </a:lnTo>
                <a:lnTo>
                  <a:pt x="3323" y="21"/>
                </a:lnTo>
                <a:lnTo>
                  <a:pt x="3415" y="7"/>
                </a:lnTo>
                <a:lnTo>
                  <a:pt x="35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02" name="Freeform 51"/>
          <p:cNvSpPr>
            <a:spLocks noEditPoints="1"/>
          </p:cNvSpPr>
          <p:nvPr/>
        </p:nvSpPr>
        <p:spPr bwMode="auto">
          <a:xfrm>
            <a:off x="7697577" y="4863441"/>
            <a:ext cx="1031762" cy="877767"/>
          </a:xfrm>
          <a:custGeom>
            <a:avLst/>
            <a:gdLst>
              <a:gd name="T0" fmla="*/ 1773 w 4020"/>
              <a:gd name="T1" fmla="*/ 2341 h 3421"/>
              <a:gd name="T2" fmla="*/ 1738 w 4020"/>
              <a:gd name="T3" fmla="*/ 2538 h 3421"/>
              <a:gd name="T4" fmla="*/ 1890 w 4020"/>
              <a:gd name="T5" fmla="*/ 2665 h 3421"/>
              <a:gd name="T6" fmla="*/ 2078 w 4020"/>
              <a:gd name="T7" fmla="*/ 2596 h 3421"/>
              <a:gd name="T8" fmla="*/ 2112 w 4020"/>
              <a:gd name="T9" fmla="*/ 2400 h 3421"/>
              <a:gd name="T10" fmla="*/ 1960 w 4020"/>
              <a:gd name="T11" fmla="*/ 2272 h 3421"/>
              <a:gd name="T12" fmla="*/ 2397 w 4020"/>
              <a:gd name="T13" fmla="*/ 1751 h 3421"/>
              <a:gd name="T14" fmla="*/ 2321 w 4020"/>
              <a:gd name="T15" fmla="*/ 1962 h 3421"/>
              <a:gd name="T16" fmla="*/ 2463 w 4020"/>
              <a:gd name="T17" fmla="*/ 2130 h 3421"/>
              <a:gd name="T18" fmla="*/ 2684 w 4020"/>
              <a:gd name="T19" fmla="*/ 2092 h 3421"/>
              <a:gd name="T20" fmla="*/ 2760 w 4020"/>
              <a:gd name="T21" fmla="*/ 1882 h 3421"/>
              <a:gd name="T22" fmla="*/ 2618 w 4020"/>
              <a:gd name="T23" fmla="*/ 1713 h 3421"/>
              <a:gd name="T24" fmla="*/ 1626 w 4020"/>
              <a:gd name="T25" fmla="*/ 1296 h 3421"/>
              <a:gd name="T26" fmla="*/ 1527 w 4020"/>
              <a:gd name="T27" fmla="*/ 1468 h 3421"/>
              <a:gd name="T28" fmla="*/ 1626 w 4020"/>
              <a:gd name="T29" fmla="*/ 1641 h 3421"/>
              <a:gd name="T30" fmla="*/ 1826 w 4020"/>
              <a:gd name="T31" fmla="*/ 1641 h 3421"/>
              <a:gd name="T32" fmla="*/ 1925 w 4020"/>
              <a:gd name="T33" fmla="*/ 1468 h 3421"/>
              <a:gd name="T34" fmla="*/ 1826 w 4020"/>
              <a:gd name="T35" fmla="*/ 1296 h 3421"/>
              <a:gd name="T36" fmla="*/ 1561 w 4020"/>
              <a:gd name="T37" fmla="*/ 13 h 3421"/>
              <a:gd name="T38" fmla="*/ 1876 w 4020"/>
              <a:gd name="T39" fmla="*/ 476 h 3421"/>
              <a:gd name="T40" fmla="*/ 2380 w 4020"/>
              <a:gd name="T41" fmla="*/ 93 h 3421"/>
              <a:gd name="T42" fmla="*/ 2514 w 4020"/>
              <a:gd name="T43" fmla="*/ 0 h 3421"/>
              <a:gd name="T44" fmla="*/ 3213 w 4020"/>
              <a:gd name="T45" fmla="*/ 266 h 3421"/>
              <a:gd name="T46" fmla="*/ 3220 w 4020"/>
              <a:gd name="T47" fmla="*/ 437 h 3421"/>
              <a:gd name="T48" fmla="*/ 3068 w 4020"/>
              <a:gd name="T49" fmla="*/ 509 h 3421"/>
              <a:gd name="T50" fmla="*/ 2723 w 4020"/>
              <a:gd name="T51" fmla="*/ 745 h 3421"/>
              <a:gd name="T52" fmla="*/ 3271 w 4020"/>
              <a:gd name="T53" fmla="*/ 915 h 3421"/>
              <a:gd name="T54" fmla="*/ 3970 w 4020"/>
              <a:gd name="T55" fmla="*/ 1460 h 3421"/>
              <a:gd name="T56" fmla="*/ 4012 w 4020"/>
              <a:gd name="T57" fmla="*/ 1624 h 3421"/>
              <a:gd name="T58" fmla="*/ 3891 w 4020"/>
              <a:gd name="T59" fmla="*/ 1727 h 3421"/>
              <a:gd name="T60" fmla="*/ 3268 w 4020"/>
              <a:gd name="T61" fmla="*/ 1245 h 3421"/>
              <a:gd name="T62" fmla="*/ 3227 w 4020"/>
              <a:gd name="T63" fmla="*/ 1831 h 3421"/>
              <a:gd name="T64" fmla="*/ 3244 w 4020"/>
              <a:gd name="T65" fmla="*/ 2271 h 3421"/>
              <a:gd name="T66" fmla="*/ 3403 w 4020"/>
              <a:gd name="T67" fmla="*/ 2299 h 3421"/>
              <a:gd name="T68" fmla="*/ 4019 w 4020"/>
              <a:gd name="T69" fmla="*/ 2943 h 3421"/>
              <a:gd name="T70" fmla="*/ 3917 w 4020"/>
              <a:gd name="T71" fmla="*/ 3068 h 3421"/>
              <a:gd name="T72" fmla="*/ 3764 w 4020"/>
              <a:gd name="T73" fmla="*/ 3037 h 3421"/>
              <a:gd name="T74" fmla="*/ 2867 w 4020"/>
              <a:gd name="T75" fmla="*/ 2994 h 3421"/>
              <a:gd name="T76" fmla="*/ 2442 w 4020"/>
              <a:gd name="T77" fmla="*/ 3326 h 3421"/>
              <a:gd name="T78" fmla="*/ 1920 w 4020"/>
              <a:gd name="T79" fmla="*/ 3416 h 3421"/>
              <a:gd name="T80" fmla="*/ 1424 w 4020"/>
              <a:gd name="T81" fmla="*/ 3239 h 3421"/>
              <a:gd name="T82" fmla="*/ 1041 w 4020"/>
              <a:gd name="T83" fmla="*/ 2840 h 3421"/>
              <a:gd name="T84" fmla="*/ 208 w 4020"/>
              <a:gd name="T85" fmla="*/ 3066 h 3421"/>
              <a:gd name="T86" fmla="*/ 59 w 4020"/>
              <a:gd name="T87" fmla="*/ 3043 h 3421"/>
              <a:gd name="T88" fmla="*/ 5 w 4020"/>
              <a:gd name="T89" fmla="*/ 2884 h 3421"/>
              <a:gd name="T90" fmla="*/ 666 w 4020"/>
              <a:gd name="T91" fmla="*/ 2270 h 3421"/>
              <a:gd name="T92" fmla="*/ 810 w 4020"/>
              <a:gd name="T93" fmla="*/ 2205 h 3421"/>
              <a:gd name="T94" fmla="*/ 821 w 4020"/>
              <a:gd name="T95" fmla="*/ 1612 h 3421"/>
              <a:gd name="T96" fmla="*/ 233 w 4020"/>
              <a:gd name="T97" fmla="*/ 1706 h 3421"/>
              <a:gd name="T98" fmla="*/ 81 w 4020"/>
              <a:gd name="T99" fmla="*/ 1709 h 3421"/>
              <a:gd name="T100" fmla="*/ 0 w 4020"/>
              <a:gd name="T101" fmla="*/ 1566 h 3421"/>
              <a:gd name="T102" fmla="*/ 642 w 4020"/>
              <a:gd name="T103" fmla="*/ 935 h 3421"/>
              <a:gd name="T104" fmla="*/ 1051 w 4020"/>
              <a:gd name="T105" fmla="*/ 1032 h 3421"/>
              <a:gd name="T106" fmla="*/ 1443 w 4020"/>
              <a:gd name="T107" fmla="*/ 637 h 3421"/>
              <a:gd name="T108" fmla="*/ 893 w 4020"/>
              <a:gd name="T109" fmla="*/ 506 h 3421"/>
              <a:gd name="T110" fmla="*/ 780 w 4020"/>
              <a:gd name="T111" fmla="*/ 378 h 3421"/>
              <a:gd name="T112" fmla="*/ 852 w 4020"/>
              <a:gd name="T113" fmla="*/ 225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20" h="3421">
                <a:moveTo>
                  <a:pt x="1925" y="2270"/>
                </a:moveTo>
                <a:lnTo>
                  <a:pt x="1890" y="2272"/>
                </a:lnTo>
                <a:lnTo>
                  <a:pt x="1855" y="2282"/>
                </a:lnTo>
                <a:lnTo>
                  <a:pt x="1825" y="2297"/>
                </a:lnTo>
                <a:lnTo>
                  <a:pt x="1797" y="2316"/>
                </a:lnTo>
                <a:lnTo>
                  <a:pt x="1773" y="2341"/>
                </a:lnTo>
                <a:lnTo>
                  <a:pt x="1753" y="2368"/>
                </a:lnTo>
                <a:lnTo>
                  <a:pt x="1738" y="2400"/>
                </a:lnTo>
                <a:lnTo>
                  <a:pt x="1729" y="2433"/>
                </a:lnTo>
                <a:lnTo>
                  <a:pt x="1726" y="2468"/>
                </a:lnTo>
                <a:lnTo>
                  <a:pt x="1729" y="2505"/>
                </a:lnTo>
                <a:lnTo>
                  <a:pt x="1738" y="2538"/>
                </a:lnTo>
                <a:lnTo>
                  <a:pt x="1753" y="2570"/>
                </a:lnTo>
                <a:lnTo>
                  <a:pt x="1773" y="2596"/>
                </a:lnTo>
                <a:lnTo>
                  <a:pt x="1797" y="2621"/>
                </a:lnTo>
                <a:lnTo>
                  <a:pt x="1825" y="2641"/>
                </a:lnTo>
                <a:lnTo>
                  <a:pt x="1855" y="2655"/>
                </a:lnTo>
                <a:lnTo>
                  <a:pt x="1890" y="2665"/>
                </a:lnTo>
                <a:lnTo>
                  <a:pt x="1925" y="2667"/>
                </a:lnTo>
                <a:lnTo>
                  <a:pt x="1960" y="2665"/>
                </a:lnTo>
                <a:lnTo>
                  <a:pt x="1995" y="2655"/>
                </a:lnTo>
                <a:lnTo>
                  <a:pt x="2025" y="2641"/>
                </a:lnTo>
                <a:lnTo>
                  <a:pt x="2053" y="2621"/>
                </a:lnTo>
                <a:lnTo>
                  <a:pt x="2078" y="2596"/>
                </a:lnTo>
                <a:lnTo>
                  <a:pt x="2097" y="2570"/>
                </a:lnTo>
                <a:lnTo>
                  <a:pt x="2112" y="2538"/>
                </a:lnTo>
                <a:lnTo>
                  <a:pt x="2122" y="2505"/>
                </a:lnTo>
                <a:lnTo>
                  <a:pt x="2124" y="2468"/>
                </a:lnTo>
                <a:lnTo>
                  <a:pt x="2122" y="2433"/>
                </a:lnTo>
                <a:lnTo>
                  <a:pt x="2112" y="2400"/>
                </a:lnTo>
                <a:lnTo>
                  <a:pt x="2097" y="2368"/>
                </a:lnTo>
                <a:lnTo>
                  <a:pt x="2078" y="2341"/>
                </a:lnTo>
                <a:lnTo>
                  <a:pt x="2053" y="2316"/>
                </a:lnTo>
                <a:lnTo>
                  <a:pt x="2025" y="2297"/>
                </a:lnTo>
                <a:lnTo>
                  <a:pt x="1995" y="2282"/>
                </a:lnTo>
                <a:lnTo>
                  <a:pt x="1960" y="2272"/>
                </a:lnTo>
                <a:lnTo>
                  <a:pt x="1925" y="2270"/>
                </a:lnTo>
                <a:close/>
                <a:moveTo>
                  <a:pt x="2540" y="1698"/>
                </a:moveTo>
                <a:lnTo>
                  <a:pt x="2501" y="1702"/>
                </a:lnTo>
                <a:lnTo>
                  <a:pt x="2463" y="1713"/>
                </a:lnTo>
                <a:lnTo>
                  <a:pt x="2427" y="1729"/>
                </a:lnTo>
                <a:lnTo>
                  <a:pt x="2397" y="1751"/>
                </a:lnTo>
                <a:lnTo>
                  <a:pt x="2370" y="1778"/>
                </a:lnTo>
                <a:lnTo>
                  <a:pt x="2348" y="1809"/>
                </a:lnTo>
                <a:lnTo>
                  <a:pt x="2331" y="1844"/>
                </a:lnTo>
                <a:lnTo>
                  <a:pt x="2321" y="1882"/>
                </a:lnTo>
                <a:lnTo>
                  <a:pt x="2317" y="1921"/>
                </a:lnTo>
                <a:lnTo>
                  <a:pt x="2321" y="1962"/>
                </a:lnTo>
                <a:lnTo>
                  <a:pt x="2331" y="1999"/>
                </a:lnTo>
                <a:lnTo>
                  <a:pt x="2348" y="2034"/>
                </a:lnTo>
                <a:lnTo>
                  <a:pt x="2370" y="2066"/>
                </a:lnTo>
                <a:lnTo>
                  <a:pt x="2397" y="2092"/>
                </a:lnTo>
                <a:lnTo>
                  <a:pt x="2427" y="2114"/>
                </a:lnTo>
                <a:lnTo>
                  <a:pt x="2463" y="2130"/>
                </a:lnTo>
                <a:lnTo>
                  <a:pt x="2501" y="2141"/>
                </a:lnTo>
                <a:lnTo>
                  <a:pt x="2540" y="2145"/>
                </a:lnTo>
                <a:lnTo>
                  <a:pt x="2580" y="2141"/>
                </a:lnTo>
                <a:lnTo>
                  <a:pt x="2618" y="2130"/>
                </a:lnTo>
                <a:lnTo>
                  <a:pt x="2652" y="2114"/>
                </a:lnTo>
                <a:lnTo>
                  <a:pt x="2684" y="2092"/>
                </a:lnTo>
                <a:lnTo>
                  <a:pt x="2711" y="2066"/>
                </a:lnTo>
                <a:lnTo>
                  <a:pt x="2733" y="2034"/>
                </a:lnTo>
                <a:lnTo>
                  <a:pt x="2749" y="1999"/>
                </a:lnTo>
                <a:lnTo>
                  <a:pt x="2760" y="1962"/>
                </a:lnTo>
                <a:lnTo>
                  <a:pt x="2763" y="1921"/>
                </a:lnTo>
                <a:lnTo>
                  <a:pt x="2760" y="1882"/>
                </a:lnTo>
                <a:lnTo>
                  <a:pt x="2749" y="1844"/>
                </a:lnTo>
                <a:lnTo>
                  <a:pt x="2733" y="1809"/>
                </a:lnTo>
                <a:lnTo>
                  <a:pt x="2711" y="1778"/>
                </a:lnTo>
                <a:lnTo>
                  <a:pt x="2684" y="1751"/>
                </a:lnTo>
                <a:lnTo>
                  <a:pt x="2652" y="1729"/>
                </a:lnTo>
                <a:lnTo>
                  <a:pt x="2618" y="1713"/>
                </a:lnTo>
                <a:lnTo>
                  <a:pt x="2580" y="1702"/>
                </a:lnTo>
                <a:lnTo>
                  <a:pt x="2540" y="1698"/>
                </a:lnTo>
                <a:close/>
                <a:moveTo>
                  <a:pt x="1726" y="1269"/>
                </a:moveTo>
                <a:lnTo>
                  <a:pt x="1690" y="1273"/>
                </a:lnTo>
                <a:lnTo>
                  <a:pt x="1656" y="1281"/>
                </a:lnTo>
                <a:lnTo>
                  <a:pt x="1626" y="1296"/>
                </a:lnTo>
                <a:lnTo>
                  <a:pt x="1597" y="1316"/>
                </a:lnTo>
                <a:lnTo>
                  <a:pt x="1574" y="1340"/>
                </a:lnTo>
                <a:lnTo>
                  <a:pt x="1553" y="1368"/>
                </a:lnTo>
                <a:lnTo>
                  <a:pt x="1539" y="1399"/>
                </a:lnTo>
                <a:lnTo>
                  <a:pt x="1530" y="1433"/>
                </a:lnTo>
                <a:lnTo>
                  <a:pt x="1527" y="1468"/>
                </a:lnTo>
                <a:lnTo>
                  <a:pt x="1530" y="1504"/>
                </a:lnTo>
                <a:lnTo>
                  <a:pt x="1539" y="1538"/>
                </a:lnTo>
                <a:lnTo>
                  <a:pt x="1553" y="1569"/>
                </a:lnTo>
                <a:lnTo>
                  <a:pt x="1574" y="1597"/>
                </a:lnTo>
                <a:lnTo>
                  <a:pt x="1597" y="1621"/>
                </a:lnTo>
                <a:lnTo>
                  <a:pt x="1626" y="1641"/>
                </a:lnTo>
                <a:lnTo>
                  <a:pt x="1656" y="1656"/>
                </a:lnTo>
                <a:lnTo>
                  <a:pt x="1690" y="1664"/>
                </a:lnTo>
                <a:lnTo>
                  <a:pt x="1726" y="1668"/>
                </a:lnTo>
                <a:lnTo>
                  <a:pt x="1761" y="1664"/>
                </a:lnTo>
                <a:lnTo>
                  <a:pt x="1795" y="1656"/>
                </a:lnTo>
                <a:lnTo>
                  <a:pt x="1826" y="1641"/>
                </a:lnTo>
                <a:lnTo>
                  <a:pt x="1854" y="1621"/>
                </a:lnTo>
                <a:lnTo>
                  <a:pt x="1879" y="1597"/>
                </a:lnTo>
                <a:lnTo>
                  <a:pt x="1898" y="1569"/>
                </a:lnTo>
                <a:lnTo>
                  <a:pt x="1913" y="1538"/>
                </a:lnTo>
                <a:lnTo>
                  <a:pt x="1923" y="1504"/>
                </a:lnTo>
                <a:lnTo>
                  <a:pt x="1925" y="1468"/>
                </a:lnTo>
                <a:lnTo>
                  <a:pt x="1923" y="1433"/>
                </a:lnTo>
                <a:lnTo>
                  <a:pt x="1913" y="1399"/>
                </a:lnTo>
                <a:lnTo>
                  <a:pt x="1898" y="1368"/>
                </a:lnTo>
                <a:lnTo>
                  <a:pt x="1879" y="1340"/>
                </a:lnTo>
                <a:lnTo>
                  <a:pt x="1854" y="1316"/>
                </a:lnTo>
                <a:lnTo>
                  <a:pt x="1826" y="1296"/>
                </a:lnTo>
                <a:lnTo>
                  <a:pt x="1795" y="1281"/>
                </a:lnTo>
                <a:lnTo>
                  <a:pt x="1761" y="1273"/>
                </a:lnTo>
                <a:lnTo>
                  <a:pt x="1726" y="1269"/>
                </a:lnTo>
                <a:close/>
                <a:moveTo>
                  <a:pt x="1506" y="0"/>
                </a:moveTo>
                <a:lnTo>
                  <a:pt x="1534" y="4"/>
                </a:lnTo>
                <a:lnTo>
                  <a:pt x="1561" y="13"/>
                </a:lnTo>
                <a:lnTo>
                  <a:pt x="1586" y="26"/>
                </a:lnTo>
                <a:lnTo>
                  <a:pt x="1608" y="44"/>
                </a:lnTo>
                <a:lnTo>
                  <a:pt x="1627" y="66"/>
                </a:lnTo>
                <a:lnTo>
                  <a:pt x="1641" y="93"/>
                </a:lnTo>
                <a:lnTo>
                  <a:pt x="1811" y="486"/>
                </a:lnTo>
                <a:lnTo>
                  <a:pt x="1876" y="476"/>
                </a:lnTo>
                <a:lnTo>
                  <a:pt x="1943" y="469"/>
                </a:lnTo>
                <a:lnTo>
                  <a:pt x="2011" y="466"/>
                </a:lnTo>
                <a:lnTo>
                  <a:pt x="2078" y="469"/>
                </a:lnTo>
                <a:lnTo>
                  <a:pt x="2144" y="476"/>
                </a:lnTo>
                <a:lnTo>
                  <a:pt x="2210" y="486"/>
                </a:lnTo>
                <a:lnTo>
                  <a:pt x="2380" y="93"/>
                </a:lnTo>
                <a:lnTo>
                  <a:pt x="2394" y="66"/>
                </a:lnTo>
                <a:lnTo>
                  <a:pt x="2413" y="44"/>
                </a:lnTo>
                <a:lnTo>
                  <a:pt x="2435" y="26"/>
                </a:lnTo>
                <a:lnTo>
                  <a:pt x="2459" y="13"/>
                </a:lnTo>
                <a:lnTo>
                  <a:pt x="2486" y="4"/>
                </a:lnTo>
                <a:lnTo>
                  <a:pt x="2514" y="0"/>
                </a:lnTo>
                <a:lnTo>
                  <a:pt x="2543" y="2"/>
                </a:lnTo>
                <a:lnTo>
                  <a:pt x="2571" y="9"/>
                </a:lnTo>
                <a:lnTo>
                  <a:pt x="3141" y="212"/>
                </a:lnTo>
                <a:lnTo>
                  <a:pt x="3169" y="225"/>
                </a:lnTo>
                <a:lnTo>
                  <a:pt x="3192" y="244"/>
                </a:lnTo>
                <a:lnTo>
                  <a:pt x="3213" y="266"/>
                </a:lnTo>
                <a:lnTo>
                  <a:pt x="3228" y="292"/>
                </a:lnTo>
                <a:lnTo>
                  <a:pt x="3238" y="318"/>
                </a:lnTo>
                <a:lnTo>
                  <a:pt x="3242" y="348"/>
                </a:lnTo>
                <a:lnTo>
                  <a:pt x="3241" y="378"/>
                </a:lnTo>
                <a:lnTo>
                  <a:pt x="3234" y="409"/>
                </a:lnTo>
                <a:lnTo>
                  <a:pt x="3220" y="437"/>
                </a:lnTo>
                <a:lnTo>
                  <a:pt x="3202" y="462"/>
                </a:lnTo>
                <a:lnTo>
                  <a:pt x="3180" y="481"/>
                </a:lnTo>
                <a:lnTo>
                  <a:pt x="3154" y="496"/>
                </a:lnTo>
                <a:lnTo>
                  <a:pt x="3126" y="506"/>
                </a:lnTo>
                <a:lnTo>
                  <a:pt x="3097" y="511"/>
                </a:lnTo>
                <a:lnTo>
                  <a:pt x="3068" y="509"/>
                </a:lnTo>
                <a:lnTo>
                  <a:pt x="3037" y="502"/>
                </a:lnTo>
                <a:lnTo>
                  <a:pt x="2604" y="348"/>
                </a:lnTo>
                <a:lnTo>
                  <a:pt x="2499" y="590"/>
                </a:lnTo>
                <a:lnTo>
                  <a:pt x="2578" y="637"/>
                </a:lnTo>
                <a:lnTo>
                  <a:pt x="2652" y="688"/>
                </a:lnTo>
                <a:lnTo>
                  <a:pt x="2723" y="745"/>
                </a:lnTo>
                <a:lnTo>
                  <a:pt x="2791" y="809"/>
                </a:lnTo>
                <a:lnTo>
                  <a:pt x="2855" y="879"/>
                </a:lnTo>
                <a:lnTo>
                  <a:pt x="2915" y="952"/>
                </a:lnTo>
                <a:lnTo>
                  <a:pt x="2970" y="1032"/>
                </a:lnTo>
                <a:lnTo>
                  <a:pt x="3244" y="924"/>
                </a:lnTo>
                <a:lnTo>
                  <a:pt x="3271" y="915"/>
                </a:lnTo>
                <a:lnTo>
                  <a:pt x="3299" y="913"/>
                </a:lnTo>
                <a:lnTo>
                  <a:pt x="3327" y="915"/>
                </a:lnTo>
                <a:lnTo>
                  <a:pt x="3354" y="923"/>
                </a:lnTo>
                <a:lnTo>
                  <a:pt x="3379" y="935"/>
                </a:lnTo>
                <a:lnTo>
                  <a:pt x="3403" y="952"/>
                </a:lnTo>
                <a:lnTo>
                  <a:pt x="3970" y="1460"/>
                </a:lnTo>
                <a:lnTo>
                  <a:pt x="3990" y="1483"/>
                </a:lnTo>
                <a:lnTo>
                  <a:pt x="4006" y="1509"/>
                </a:lnTo>
                <a:lnTo>
                  <a:pt x="4016" y="1537"/>
                </a:lnTo>
                <a:lnTo>
                  <a:pt x="4020" y="1566"/>
                </a:lnTo>
                <a:lnTo>
                  <a:pt x="4019" y="1596"/>
                </a:lnTo>
                <a:lnTo>
                  <a:pt x="4012" y="1624"/>
                </a:lnTo>
                <a:lnTo>
                  <a:pt x="4000" y="1652"/>
                </a:lnTo>
                <a:lnTo>
                  <a:pt x="3982" y="1678"/>
                </a:lnTo>
                <a:lnTo>
                  <a:pt x="3962" y="1696"/>
                </a:lnTo>
                <a:lnTo>
                  <a:pt x="3940" y="1709"/>
                </a:lnTo>
                <a:lnTo>
                  <a:pt x="3917" y="1721"/>
                </a:lnTo>
                <a:lnTo>
                  <a:pt x="3891" y="1727"/>
                </a:lnTo>
                <a:lnTo>
                  <a:pt x="3867" y="1728"/>
                </a:lnTo>
                <a:lnTo>
                  <a:pt x="3840" y="1725"/>
                </a:lnTo>
                <a:lnTo>
                  <a:pt x="3813" y="1718"/>
                </a:lnTo>
                <a:lnTo>
                  <a:pt x="3788" y="1706"/>
                </a:lnTo>
                <a:lnTo>
                  <a:pt x="3764" y="1689"/>
                </a:lnTo>
                <a:lnTo>
                  <a:pt x="3268" y="1245"/>
                </a:lnTo>
                <a:lnTo>
                  <a:pt x="3110" y="1307"/>
                </a:lnTo>
                <a:lnTo>
                  <a:pt x="3146" y="1405"/>
                </a:lnTo>
                <a:lnTo>
                  <a:pt x="3175" y="1506"/>
                </a:lnTo>
                <a:lnTo>
                  <a:pt x="3198" y="1612"/>
                </a:lnTo>
                <a:lnTo>
                  <a:pt x="3216" y="1721"/>
                </a:lnTo>
                <a:lnTo>
                  <a:pt x="3227" y="1831"/>
                </a:lnTo>
                <a:lnTo>
                  <a:pt x="3230" y="1943"/>
                </a:lnTo>
                <a:lnTo>
                  <a:pt x="3228" y="2032"/>
                </a:lnTo>
                <a:lnTo>
                  <a:pt x="3222" y="2119"/>
                </a:lnTo>
                <a:lnTo>
                  <a:pt x="3211" y="2205"/>
                </a:lnTo>
                <a:lnTo>
                  <a:pt x="3196" y="2289"/>
                </a:lnTo>
                <a:lnTo>
                  <a:pt x="3244" y="2271"/>
                </a:lnTo>
                <a:lnTo>
                  <a:pt x="3271" y="2262"/>
                </a:lnTo>
                <a:lnTo>
                  <a:pt x="3299" y="2260"/>
                </a:lnTo>
                <a:lnTo>
                  <a:pt x="3327" y="2262"/>
                </a:lnTo>
                <a:lnTo>
                  <a:pt x="3354" y="2270"/>
                </a:lnTo>
                <a:lnTo>
                  <a:pt x="3379" y="2282"/>
                </a:lnTo>
                <a:lnTo>
                  <a:pt x="3403" y="2299"/>
                </a:lnTo>
                <a:lnTo>
                  <a:pt x="3970" y="2807"/>
                </a:lnTo>
                <a:lnTo>
                  <a:pt x="3990" y="2830"/>
                </a:lnTo>
                <a:lnTo>
                  <a:pt x="4006" y="2856"/>
                </a:lnTo>
                <a:lnTo>
                  <a:pt x="4016" y="2884"/>
                </a:lnTo>
                <a:lnTo>
                  <a:pt x="4020" y="2913"/>
                </a:lnTo>
                <a:lnTo>
                  <a:pt x="4019" y="2943"/>
                </a:lnTo>
                <a:lnTo>
                  <a:pt x="4012" y="2972"/>
                </a:lnTo>
                <a:lnTo>
                  <a:pt x="4000" y="2999"/>
                </a:lnTo>
                <a:lnTo>
                  <a:pt x="3982" y="3025"/>
                </a:lnTo>
                <a:lnTo>
                  <a:pt x="3962" y="3043"/>
                </a:lnTo>
                <a:lnTo>
                  <a:pt x="3940" y="3058"/>
                </a:lnTo>
                <a:lnTo>
                  <a:pt x="3917" y="3068"/>
                </a:lnTo>
                <a:lnTo>
                  <a:pt x="3891" y="3074"/>
                </a:lnTo>
                <a:lnTo>
                  <a:pt x="3867" y="3076"/>
                </a:lnTo>
                <a:lnTo>
                  <a:pt x="3840" y="3074"/>
                </a:lnTo>
                <a:lnTo>
                  <a:pt x="3813" y="3066"/>
                </a:lnTo>
                <a:lnTo>
                  <a:pt x="3788" y="3054"/>
                </a:lnTo>
                <a:lnTo>
                  <a:pt x="3764" y="3037"/>
                </a:lnTo>
                <a:lnTo>
                  <a:pt x="3268" y="2592"/>
                </a:lnTo>
                <a:lnTo>
                  <a:pt x="3073" y="2669"/>
                </a:lnTo>
                <a:lnTo>
                  <a:pt x="3029" y="2757"/>
                </a:lnTo>
                <a:lnTo>
                  <a:pt x="2980" y="2840"/>
                </a:lnTo>
                <a:lnTo>
                  <a:pt x="2926" y="2919"/>
                </a:lnTo>
                <a:lnTo>
                  <a:pt x="2867" y="2994"/>
                </a:lnTo>
                <a:lnTo>
                  <a:pt x="2806" y="3064"/>
                </a:lnTo>
                <a:lnTo>
                  <a:pt x="2740" y="3127"/>
                </a:lnTo>
                <a:lnTo>
                  <a:pt x="2670" y="3186"/>
                </a:lnTo>
                <a:lnTo>
                  <a:pt x="2597" y="3239"/>
                </a:lnTo>
                <a:lnTo>
                  <a:pt x="2521" y="3285"/>
                </a:lnTo>
                <a:lnTo>
                  <a:pt x="2442" y="3326"/>
                </a:lnTo>
                <a:lnTo>
                  <a:pt x="2360" y="3359"/>
                </a:lnTo>
                <a:lnTo>
                  <a:pt x="2276" y="3386"/>
                </a:lnTo>
                <a:lnTo>
                  <a:pt x="2189" y="3405"/>
                </a:lnTo>
                <a:lnTo>
                  <a:pt x="2101" y="3416"/>
                </a:lnTo>
                <a:lnTo>
                  <a:pt x="2011" y="3421"/>
                </a:lnTo>
                <a:lnTo>
                  <a:pt x="1920" y="3416"/>
                </a:lnTo>
                <a:lnTo>
                  <a:pt x="1831" y="3405"/>
                </a:lnTo>
                <a:lnTo>
                  <a:pt x="1745" y="3386"/>
                </a:lnTo>
                <a:lnTo>
                  <a:pt x="1661" y="3359"/>
                </a:lnTo>
                <a:lnTo>
                  <a:pt x="1579" y="3326"/>
                </a:lnTo>
                <a:lnTo>
                  <a:pt x="1500" y="3285"/>
                </a:lnTo>
                <a:lnTo>
                  <a:pt x="1424" y="3239"/>
                </a:lnTo>
                <a:lnTo>
                  <a:pt x="1351" y="3186"/>
                </a:lnTo>
                <a:lnTo>
                  <a:pt x="1281" y="3127"/>
                </a:lnTo>
                <a:lnTo>
                  <a:pt x="1215" y="3064"/>
                </a:lnTo>
                <a:lnTo>
                  <a:pt x="1153" y="2994"/>
                </a:lnTo>
                <a:lnTo>
                  <a:pt x="1095" y="2919"/>
                </a:lnTo>
                <a:lnTo>
                  <a:pt x="1041" y="2840"/>
                </a:lnTo>
                <a:lnTo>
                  <a:pt x="992" y="2757"/>
                </a:lnTo>
                <a:lnTo>
                  <a:pt x="947" y="2669"/>
                </a:lnTo>
                <a:lnTo>
                  <a:pt x="753" y="2592"/>
                </a:lnTo>
                <a:lnTo>
                  <a:pt x="257" y="3037"/>
                </a:lnTo>
                <a:lnTo>
                  <a:pt x="233" y="3054"/>
                </a:lnTo>
                <a:lnTo>
                  <a:pt x="208" y="3066"/>
                </a:lnTo>
                <a:lnTo>
                  <a:pt x="181" y="3074"/>
                </a:lnTo>
                <a:lnTo>
                  <a:pt x="154" y="3076"/>
                </a:lnTo>
                <a:lnTo>
                  <a:pt x="128" y="3074"/>
                </a:lnTo>
                <a:lnTo>
                  <a:pt x="104" y="3068"/>
                </a:lnTo>
                <a:lnTo>
                  <a:pt x="81" y="3058"/>
                </a:lnTo>
                <a:lnTo>
                  <a:pt x="59" y="3043"/>
                </a:lnTo>
                <a:lnTo>
                  <a:pt x="39" y="3025"/>
                </a:lnTo>
                <a:lnTo>
                  <a:pt x="21" y="2999"/>
                </a:lnTo>
                <a:lnTo>
                  <a:pt x="9" y="2972"/>
                </a:lnTo>
                <a:lnTo>
                  <a:pt x="1" y="2943"/>
                </a:lnTo>
                <a:lnTo>
                  <a:pt x="0" y="2913"/>
                </a:lnTo>
                <a:lnTo>
                  <a:pt x="5" y="2884"/>
                </a:lnTo>
                <a:lnTo>
                  <a:pt x="15" y="2856"/>
                </a:lnTo>
                <a:lnTo>
                  <a:pt x="31" y="2830"/>
                </a:lnTo>
                <a:lnTo>
                  <a:pt x="51" y="2807"/>
                </a:lnTo>
                <a:lnTo>
                  <a:pt x="618" y="2299"/>
                </a:lnTo>
                <a:lnTo>
                  <a:pt x="642" y="2282"/>
                </a:lnTo>
                <a:lnTo>
                  <a:pt x="666" y="2270"/>
                </a:lnTo>
                <a:lnTo>
                  <a:pt x="693" y="2262"/>
                </a:lnTo>
                <a:lnTo>
                  <a:pt x="721" y="2260"/>
                </a:lnTo>
                <a:lnTo>
                  <a:pt x="749" y="2262"/>
                </a:lnTo>
                <a:lnTo>
                  <a:pt x="777" y="2271"/>
                </a:lnTo>
                <a:lnTo>
                  <a:pt x="825" y="2289"/>
                </a:lnTo>
                <a:lnTo>
                  <a:pt x="810" y="2205"/>
                </a:lnTo>
                <a:lnTo>
                  <a:pt x="799" y="2119"/>
                </a:lnTo>
                <a:lnTo>
                  <a:pt x="793" y="2032"/>
                </a:lnTo>
                <a:lnTo>
                  <a:pt x="791" y="1943"/>
                </a:lnTo>
                <a:lnTo>
                  <a:pt x="794" y="1831"/>
                </a:lnTo>
                <a:lnTo>
                  <a:pt x="804" y="1721"/>
                </a:lnTo>
                <a:lnTo>
                  <a:pt x="821" y="1612"/>
                </a:lnTo>
                <a:lnTo>
                  <a:pt x="845" y="1506"/>
                </a:lnTo>
                <a:lnTo>
                  <a:pt x="874" y="1405"/>
                </a:lnTo>
                <a:lnTo>
                  <a:pt x="909" y="1307"/>
                </a:lnTo>
                <a:lnTo>
                  <a:pt x="753" y="1245"/>
                </a:lnTo>
                <a:lnTo>
                  <a:pt x="257" y="1689"/>
                </a:lnTo>
                <a:lnTo>
                  <a:pt x="233" y="1706"/>
                </a:lnTo>
                <a:lnTo>
                  <a:pt x="208" y="1718"/>
                </a:lnTo>
                <a:lnTo>
                  <a:pt x="181" y="1725"/>
                </a:lnTo>
                <a:lnTo>
                  <a:pt x="154" y="1728"/>
                </a:lnTo>
                <a:lnTo>
                  <a:pt x="128" y="1727"/>
                </a:lnTo>
                <a:lnTo>
                  <a:pt x="104" y="1721"/>
                </a:lnTo>
                <a:lnTo>
                  <a:pt x="81" y="1709"/>
                </a:lnTo>
                <a:lnTo>
                  <a:pt x="59" y="1696"/>
                </a:lnTo>
                <a:lnTo>
                  <a:pt x="39" y="1678"/>
                </a:lnTo>
                <a:lnTo>
                  <a:pt x="21" y="1652"/>
                </a:lnTo>
                <a:lnTo>
                  <a:pt x="9" y="1624"/>
                </a:lnTo>
                <a:lnTo>
                  <a:pt x="1" y="1596"/>
                </a:lnTo>
                <a:lnTo>
                  <a:pt x="0" y="1566"/>
                </a:lnTo>
                <a:lnTo>
                  <a:pt x="5" y="1537"/>
                </a:lnTo>
                <a:lnTo>
                  <a:pt x="15" y="1509"/>
                </a:lnTo>
                <a:lnTo>
                  <a:pt x="31" y="1483"/>
                </a:lnTo>
                <a:lnTo>
                  <a:pt x="51" y="1460"/>
                </a:lnTo>
                <a:lnTo>
                  <a:pt x="618" y="952"/>
                </a:lnTo>
                <a:lnTo>
                  <a:pt x="642" y="935"/>
                </a:lnTo>
                <a:lnTo>
                  <a:pt x="666" y="923"/>
                </a:lnTo>
                <a:lnTo>
                  <a:pt x="693" y="915"/>
                </a:lnTo>
                <a:lnTo>
                  <a:pt x="721" y="913"/>
                </a:lnTo>
                <a:lnTo>
                  <a:pt x="749" y="915"/>
                </a:lnTo>
                <a:lnTo>
                  <a:pt x="777" y="924"/>
                </a:lnTo>
                <a:lnTo>
                  <a:pt x="1051" y="1032"/>
                </a:lnTo>
                <a:lnTo>
                  <a:pt x="1106" y="952"/>
                </a:lnTo>
                <a:lnTo>
                  <a:pt x="1166" y="879"/>
                </a:lnTo>
                <a:lnTo>
                  <a:pt x="1230" y="809"/>
                </a:lnTo>
                <a:lnTo>
                  <a:pt x="1297" y="745"/>
                </a:lnTo>
                <a:lnTo>
                  <a:pt x="1369" y="688"/>
                </a:lnTo>
                <a:lnTo>
                  <a:pt x="1443" y="637"/>
                </a:lnTo>
                <a:lnTo>
                  <a:pt x="1522" y="590"/>
                </a:lnTo>
                <a:lnTo>
                  <a:pt x="1417" y="348"/>
                </a:lnTo>
                <a:lnTo>
                  <a:pt x="984" y="502"/>
                </a:lnTo>
                <a:lnTo>
                  <a:pt x="953" y="509"/>
                </a:lnTo>
                <a:lnTo>
                  <a:pt x="923" y="511"/>
                </a:lnTo>
                <a:lnTo>
                  <a:pt x="893" y="506"/>
                </a:lnTo>
                <a:lnTo>
                  <a:pt x="865" y="496"/>
                </a:lnTo>
                <a:lnTo>
                  <a:pt x="841" y="481"/>
                </a:lnTo>
                <a:lnTo>
                  <a:pt x="819" y="462"/>
                </a:lnTo>
                <a:lnTo>
                  <a:pt x="801" y="437"/>
                </a:lnTo>
                <a:lnTo>
                  <a:pt x="787" y="409"/>
                </a:lnTo>
                <a:lnTo>
                  <a:pt x="780" y="378"/>
                </a:lnTo>
                <a:lnTo>
                  <a:pt x="779" y="348"/>
                </a:lnTo>
                <a:lnTo>
                  <a:pt x="782" y="318"/>
                </a:lnTo>
                <a:lnTo>
                  <a:pt x="793" y="292"/>
                </a:lnTo>
                <a:lnTo>
                  <a:pt x="808" y="266"/>
                </a:lnTo>
                <a:lnTo>
                  <a:pt x="827" y="244"/>
                </a:lnTo>
                <a:lnTo>
                  <a:pt x="852" y="225"/>
                </a:lnTo>
                <a:lnTo>
                  <a:pt x="880" y="212"/>
                </a:lnTo>
                <a:lnTo>
                  <a:pt x="1448" y="9"/>
                </a:lnTo>
                <a:lnTo>
                  <a:pt x="1478" y="2"/>
                </a:lnTo>
                <a:lnTo>
                  <a:pt x="15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03" name="Group 402"/>
          <p:cNvGrpSpPr/>
          <p:nvPr/>
        </p:nvGrpSpPr>
        <p:grpSpPr>
          <a:xfrm>
            <a:off x="2370257" y="1414557"/>
            <a:ext cx="862996" cy="784355"/>
            <a:chOff x="1065213" y="827088"/>
            <a:chExt cx="2665413" cy="24225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4" name="Freeform 43"/>
            <p:cNvSpPr>
              <a:spLocks noEditPoints="1"/>
            </p:cNvSpPr>
            <p:nvPr/>
          </p:nvSpPr>
          <p:spPr bwMode="auto">
            <a:xfrm>
              <a:off x="1065213" y="827088"/>
              <a:ext cx="2665413" cy="2422525"/>
            </a:xfrm>
            <a:custGeom>
              <a:avLst/>
              <a:gdLst>
                <a:gd name="T0" fmla="*/ 3117 w 3358"/>
                <a:gd name="T1" fmla="*/ 2809 h 3052"/>
                <a:gd name="T2" fmla="*/ 2969 w 3358"/>
                <a:gd name="T3" fmla="*/ 265 h 3052"/>
                <a:gd name="T4" fmla="*/ 2916 w 3358"/>
                <a:gd name="T5" fmla="*/ 286 h 3052"/>
                <a:gd name="T6" fmla="*/ 2895 w 3358"/>
                <a:gd name="T7" fmla="*/ 339 h 3052"/>
                <a:gd name="T8" fmla="*/ 2905 w 3358"/>
                <a:gd name="T9" fmla="*/ 462 h 3052"/>
                <a:gd name="T10" fmla="*/ 2950 w 3358"/>
                <a:gd name="T11" fmla="*/ 495 h 3052"/>
                <a:gd name="T12" fmla="*/ 3064 w 3358"/>
                <a:gd name="T13" fmla="*/ 495 h 3052"/>
                <a:gd name="T14" fmla="*/ 3107 w 3358"/>
                <a:gd name="T15" fmla="*/ 462 h 3052"/>
                <a:gd name="T16" fmla="*/ 3118 w 3358"/>
                <a:gd name="T17" fmla="*/ 339 h 3052"/>
                <a:gd name="T18" fmla="*/ 3096 w 3358"/>
                <a:gd name="T19" fmla="*/ 286 h 3052"/>
                <a:gd name="T20" fmla="*/ 3043 w 3358"/>
                <a:gd name="T21" fmla="*/ 265 h 3052"/>
                <a:gd name="T22" fmla="*/ 2602 w 3358"/>
                <a:gd name="T23" fmla="*/ 267 h 3052"/>
                <a:gd name="T24" fmla="*/ 2558 w 3358"/>
                <a:gd name="T25" fmla="*/ 302 h 3052"/>
                <a:gd name="T26" fmla="*/ 2548 w 3358"/>
                <a:gd name="T27" fmla="*/ 424 h 3052"/>
                <a:gd name="T28" fmla="*/ 2570 w 3358"/>
                <a:gd name="T29" fmla="*/ 477 h 3052"/>
                <a:gd name="T30" fmla="*/ 2623 w 3358"/>
                <a:gd name="T31" fmla="*/ 498 h 3052"/>
                <a:gd name="T32" fmla="*/ 2735 w 3358"/>
                <a:gd name="T33" fmla="*/ 488 h 3052"/>
                <a:gd name="T34" fmla="*/ 2769 w 3358"/>
                <a:gd name="T35" fmla="*/ 443 h 3052"/>
                <a:gd name="T36" fmla="*/ 2769 w 3358"/>
                <a:gd name="T37" fmla="*/ 319 h 3052"/>
                <a:gd name="T38" fmla="*/ 2735 w 3358"/>
                <a:gd name="T39" fmla="*/ 275 h 3052"/>
                <a:gd name="T40" fmla="*/ 2623 w 3358"/>
                <a:gd name="T41" fmla="*/ 265 h 3052"/>
                <a:gd name="T42" fmla="*/ 2239 w 3358"/>
                <a:gd name="T43" fmla="*/ 275 h 3052"/>
                <a:gd name="T44" fmla="*/ 2204 w 3358"/>
                <a:gd name="T45" fmla="*/ 319 h 3052"/>
                <a:gd name="T46" fmla="*/ 2204 w 3358"/>
                <a:gd name="T47" fmla="*/ 443 h 3052"/>
                <a:gd name="T48" fmla="*/ 2239 w 3358"/>
                <a:gd name="T49" fmla="*/ 488 h 3052"/>
                <a:gd name="T50" fmla="*/ 2351 w 3358"/>
                <a:gd name="T51" fmla="*/ 498 h 3052"/>
                <a:gd name="T52" fmla="*/ 2404 w 3358"/>
                <a:gd name="T53" fmla="*/ 477 h 3052"/>
                <a:gd name="T54" fmla="*/ 2425 w 3358"/>
                <a:gd name="T55" fmla="*/ 424 h 3052"/>
                <a:gd name="T56" fmla="*/ 2415 w 3358"/>
                <a:gd name="T57" fmla="*/ 302 h 3052"/>
                <a:gd name="T58" fmla="*/ 2370 w 3358"/>
                <a:gd name="T59" fmla="*/ 267 h 3052"/>
                <a:gd name="T60" fmla="*/ 202 w 3358"/>
                <a:gd name="T61" fmla="*/ 0 h 3052"/>
                <a:gd name="T62" fmla="*/ 3220 w 3358"/>
                <a:gd name="T63" fmla="*/ 10 h 3052"/>
                <a:gd name="T64" fmla="*/ 3299 w 3358"/>
                <a:gd name="T65" fmla="*/ 59 h 3052"/>
                <a:gd name="T66" fmla="*/ 3348 w 3358"/>
                <a:gd name="T67" fmla="*/ 139 h 3052"/>
                <a:gd name="T68" fmla="*/ 3358 w 3358"/>
                <a:gd name="T69" fmla="*/ 2849 h 3052"/>
                <a:gd name="T70" fmla="*/ 3336 w 3358"/>
                <a:gd name="T71" fmla="*/ 2942 h 3052"/>
                <a:gd name="T72" fmla="*/ 3275 w 3358"/>
                <a:gd name="T73" fmla="*/ 3012 h 3052"/>
                <a:gd name="T74" fmla="*/ 3189 w 3358"/>
                <a:gd name="T75" fmla="*/ 3049 h 3052"/>
                <a:gd name="T76" fmla="*/ 169 w 3358"/>
                <a:gd name="T77" fmla="*/ 3049 h 3052"/>
                <a:gd name="T78" fmla="*/ 82 w 3358"/>
                <a:gd name="T79" fmla="*/ 3012 h 3052"/>
                <a:gd name="T80" fmla="*/ 22 w 3358"/>
                <a:gd name="T81" fmla="*/ 2942 h 3052"/>
                <a:gd name="T82" fmla="*/ 0 w 3358"/>
                <a:gd name="T83" fmla="*/ 2849 h 3052"/>
                <a:gd name="T84" fmla="*/ 10 w 3358"/>
                <a:gd name="T85" fmla="*/ 139 h 3052"/>
                <a:gd name="T86" fmla="*/ 59 w 3358"/>
                <a:gd name="T87" fmla="*/ 59 h 3052"/>
                <a:gd name="T88" fmla="*/ 139 w 3358"/>
                <a:gd name="T89" fmla="*/ 10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58" h="3052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Freeform 44"/>
            <p:cNvSpPr>
              <a:spLocks/>
            </p:cNvSpPr>
            <p:nvPr/>
          </p:nvSpPr>
          <p:spPr bwMode="auto">
            <a:xfrm>
              <a:off x="1589088" y="1927225"/>
              <a:ext cx="595313" cy="571500"/>
            </a:xfrm>
            <a:custGeom>
              <a:avLst/>
              <a:gdLst>
                <a:gd name="T0" fmla="*/ 646 w 751"/>
                <a:gd name="T1" fmla="*/ 0 h 721"/>
                <a:gd name="T2" fmla="*/ 665 w 751"/>
                <a:gd name="T3" fmla="*/ 2 h 721"/>
                <a:gd name="T4" fmla="*/ 684 w 751"/>
                <a:gd name="T5" fmla="*/ 8 h 721"/>
                <a:gd name="T6" fmla="*/ 702 w 751"/>
                <a:gd name="T7" fmla="*/ 17 h 721"/>
                <a:gd name="T8" fmla="*/ 718 w 751"/>
                <a:gd name="T9" fmla="*/ 30 h 721"/>
                <a:gd name="T10" fmla="*/ 732 w 751"/>
                <a:gd name="T11" fmla="*/ 46 h 721"/>
                <a:gd name="T12" fmla="*/ 742 w 751"/>
                <a:gd name="T13" fmla="*/ 65 h 721"/>
                <a:gd name="T14" fmla="*/ 749 w 751"/>
                <a:gd name="T15" fmla="*/ 84 h 721"/>
                <a:gd name="T16" fmla="*/ 751 w 751"/>
                <a:gd name="T17" fmla="*/ 105 h 721"/>
                <a:gd name="T18" fmla="*/ 751 w 751"/>
                <a:gd name="T19" fmla="*/ 108 h 721"/>
                <a:gd name="T20" fmla="*/ 748 w 751"/>
                <a:gd name="T21" fmla="*/ 132 h 721"/>
                <a:gd name="T22" fmla="*/ 739 w 751"/>
                <a:gd name="T23" fmla="*/ 154 h 721"/>
                <a:gd name="T24" fmla="*/ 727 w 751"/>
                <a:gd name="T25" fmla="*/ 175 h 721"/>
                <a:gd name="T26" fmla="*/ 710 w 751"/>
                <a:gd name="T27" fmla="*/ 191 h 721"/>
                <a:gd name="T28" fmla="*/ 689 w 751"/>
                <a:gd name="T29" fmla="*/ 203 h 721"/>
                <a:gd name="T30" fmla="*/ 351 w 751"/>
                <a:gd name="T31" fmla="*/ 360 h 721"/>
                <a:gd name="T32" fmla="*/ 689 w 751"/>
                <a:gd name="T33" fmla="*/ 518 h 721"/>
                <a:gd name="T34" fmla="*/ 710 w 751"/>
                <a:gd name="T35" fmla="*/ 530 h 721"/>
                <a:gd name="T36" fmla="*/ 727 w 751"/>
                <a:gd name="T37" fmla="*/ 546 h 721"/>
                <a:gd name="T38" fmla="*/ 739 w 751"/>
                <a:gd name="T39" fmla="*/ 567 h 721"/>
                <a:gd name="T40" fmla="*/ 748 w 751"/>
                <a:gd name="T41" fmla="*/ 589 h 721"/>
                <a:gd name="T42" fmla="*/ 751 w 751"/>
                <a:gd name="T43" fmla="*/ 613 h 721"/>
                <a:gd name="T44" fmla="*/ 751 w 751"/>
                <a:gd name="T45" fmla="*/ 616 h 721"/>
                <a:gd name="T46" fmla="*/ 749 w 751"/>
                <a:gd name="T47" fmla="*/ 636 h 721"/>
                <a:gd name="T48" fmla="*/ 742 w 751"/>
                <a:gd name="T49" fmla="*/ 656 h 721"/>
                <a:gd name="T50" fmla="*/ 732 w 751"/>
                <a:gd name="T51" fmla="*/ 675 h 721"/>
                <a:gd name="T52" fmla="*/ 718 w 751"/>
                <a:gd name="T53" fmla="*/ 691 h 721"/>
                <a:gd name="T54" fmla="*/ 702 w 751"/>
                <a:gd name="T55" fmla="*/ 704 h 721"/>
                <a:gd name="T56" fmla="*/ 684 w 751"/>
                <a:gd name="T57" fmla="*/ 712 h 721"/>
                <a:gd name="T58" fmla="*/ 665 w 751"/>
                <a:gd name="T59" fmla="*/ 719 h 721"/>
                <a:gd name="T60" fmla="*/ 646 w 751"/>
                <a:gd name="T61" fmla="*/ 721 h 721"/>
                <a:gd name="T62" fmla="*/ 622 w 751"/>
                <a:gd name="T63" fmla="*/ 718 h 721"/>
                <a:gd name="T64" fmla="*/ 601 w 751"/>
                <a:gd name="T65" fmla="*/ 710 h 721"/>
                <a:gd name="T66" fmla="*/ 61 w 751"/>
                <a:gd name="T67" fmla="*/ 460 h 721"/>
                <a:gd name="T68" fmla="*/ 41 w 751"/>
                <a:gd name="T69" fmla="*/ 447 h 721"/>
                <a:gd name="T70" fmla="*/ 23 w 751"/>
                <a:gd name="T71" fmla="*/ 430 h 721"/>
                <a:gd name="T72" fmla="*/ 11 w 751"/>
                <a:gd name="T73" fmla="*/ 410 h 721"/>
                <a:gd name="T74" fmla="*/ 3 w 751"/>
                <a:gd name="T75" fmla="*/ 387 h 721"/>
                <a:gd name="T76" fmla="*/ 0 w 751"/>
                <a:gd name="T77" fmla="*/ 364 h 721"/>
                <a:gd name="T78" fmla="*/ 0 w 751"/>
                <a:gd name="T79" fmla="*/ 357 h 721"/>
                <a:gd name="T80" fmla="*/ 3 w 751"/>
                <a:gd name="T81" fmla="*/ 332 h 721"/>
                <a:gd name="T82" fmla="*/ 11 w 751"/>
                <a:gd name="T83" fmla="*/ 310 h 721"/>
                <a:gd name="T84" fmla="*/ 23 w 751"/>
                <a:gd name="T85" fmla="*/ 291 h 721"/>
                <a:gd name="T86" fmla="*/ 41 w 751"/>
                <a:gd name="T87" fmla="*/ 274 h 721"/>
                <a:gd name="T88" fmla="*/ 61 w 751"/>
                <a:gd name="T89" fmla="*/ 261 h 721"/>
                <a:gd name="T90" fmla="*/ 601 w 751"/>
                <a:gd name="T91" fmla="*/ 11 h 721"/>
                <a:gd name="T92" fmla="*/ 622 w 751"/>
                <a:gd name="T93" fmla="*/ 3 h 721"/>
                <a:gd name="T94" fmla="*/ 646 w 751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1" h="72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Freeform 45"/>
            <p:cNvSpPr>
              <a:spLocks/>
            </p:cNvSpPr>
            <p:nvPr/>
          </p:nvSpPr>
          <p:spPr bwMode="auto">
            <a:xfrm>
              <a:off x="2173288" y="1689100"/>
              <a:ext cx="450850" cy="1041400"/>
            </a:xfrm>
            <a:custGeom>
              <a:avLst/>
              <a:gdLst>
                <a:gd name="T0" fmla="*/ 461 w 569"/>
                <a:gd name="T1" fmla="*/ 0 h 1313"/>
                <a:gd name="T2" fmla="*/ 464 w 569"/>
                <a:gd name="T3" fmla="*/ 0 h 1313"/>
                <a:gd name="T4" fmla="*/ 483 w 569"/>
                <a:gd name="T5" fmla="*/ 2 h 1313"/>
                <a:gd name="T6" fmla="*/ 502 w 569"/>
                <a:gd name="T7" fmla="*/ 8 h 1313"/>
                <a:gd name="T8" fmla="*/ 520 w 569"/>
                <a:gd name="T9" fmla="*/ 16 h 1313"/>
                <a:gd name="T10" fmla="*/ 535 w 569"/>
                <a:gd name="T11" fmla="*/ 28 h 1313"/>
                <a:gd name="T12" fmla="*/ 548 w 569"/>
                <a:gd name="T13" fmla="*/ 44 h 1313"/>
                <a:gd name="T14" fmla="*/ 558 w 569"/>
                <a:gd name="T15" fmla="*/ 61 h 1313"/>
                <a:gd name="T16" fmla="*/ 565 w 569"/>
                <a:gd name="T17" fmla="*/ 79 h 1313"/>
                <a:gd name="T18" fmla="*/ 569 w 569"/>
                <a:gd name="T19" fmla="*/ 99 h 1313"/>
                <a:gd name="T20" fmla="*/ 568 w 569"/>
                <a:gd name="T21" fmla="*/ 118 h 1313"/>
                <a:gd name="T22" fmla="*/ 564 w 569"/>
                <a:gd name="T23" fmla="*/ 137 h 1313"/>
                <a:gd name="T24" fmla="*/ 207 w 569"/>
                <a:gd name="T25" fmla="*/ 1241 h 1313"/>
                <a:gd name="T26" fmla="*/ 199 w 569"/>
                <a:gd name="T27" fmla="*/ 1261 h 1313"/>
                <a:gd name="T28" fmla="*/ 186 w 569"/>
                <a:gd name="T29" fmla="*/ 1278 h 1313"/>
                <a:gd name="T30" fmla="*/ 169 w 569"/>
                <a:gd name="T31" fmla="*/ 1293 h 1313"/>
                <a:gd name="T32" fmla="*/ 151 w 569"/>
                <a:gd name="T33" fmla="*/ 1304 h 1313"/>
                <a:gd name="T34" fmla="*/ 130 w 569"/>
                <a:gd name="T35" fmla="*/ 1311 h 1313"/>
                <a:gd name="T36" fmla="*/ 107 w 569"/>
                <a:gd name="T37" fmla="*/ 1313 h 1313"/>
                <a:gd name="T38" fmla="*/ 105 w 569"/>
                <a:gd name="T39" fmla="*/ 1313 h 1313"/>
                <a:gd name="T40" fmla="*/ 85 w 569"/>
                <a:gd name="T41" fmla="*/ 1311 h 1313"/>
                <a:gd name="T42" fmla="*/ 67 w 569"/>
                <a:gd name="T43" fmla="*/ 1306 h 1313"/>
                <a:gd name="T44" fmla="*/ 49 w 569"/>
                <a:gd name="T45" fmla="*/ 1297 h 1313"/>
                <a:gd name="T46" fmla="*/ 33 w 569"/>
                <a:gd name="T47" fmla="*/ 1284 h 1313"/>
                <a:gd name="T48" fmla="*/ 20 w 569"/>
                <a:gd name="T49" fmla="*/ 1270 h 1313"/>
                <a:gd name="T50" fmla="*/ 9 w 569"/>
                <a:gd name="T51" fmla="*/ 1253 h 1313"/>
                <a:gd name="T52" fmla="*/ 3 w 569"/>
                <a:gd name="T53" fmla="*/ 1234 h 1313"/>
                <a:gd name="T54" fmla="*/ 0 w 569"/>
                <a:gd name="T55" fmla="*/ 1215 h 1313"/>
                <a:gd name="T56" fmla="*/ 0 w 569"/>
                <a:gd name="T57" fmla="*/ 1196 h 1313"/>
                <a:gd name="T58" fmla="*/ 4 w 569"/>
                <a:gd name="T59" fmla="*/ 1176 h 1313"/>
                <a:gd name="T60" fmla="*/ 361 w 569"/>
                <a:gd name="T61" fmla="*/ 73 h 1313"/>
                <a:gd name="T62" fmla="*/ 370 w 569"/>
                <a:gd name="T63" fmla="*/ 53 h 1313"/>
                <a:gd name="T64" fmla="*/ 382 w 569"/>
                <a:gd name="T65" fmla="*/ 35 h 1313"/>
                <a:gd name="T66" fmla="*/ 399 w 569"/>
                <a:gd name="T67" fmla="*/ 20 h 1313"/>
                <a:gd name="T68" fmla="*/ 418 w 569"/>
                <a:gd name="T69" fmla="*/ 10 h 1313"/>
                <a:gd name="T70" fmla="*/ 438 w 569"/>
                <a:gd name="T71" fmla="*/ 3 h 1313"/>
                <a:gd name="T72" fmla="*/ 461 w 569"/>
                <a:gd name="T7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9" h="1313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Freeform 46"/>
            <p:cNvSpPr>
              <a:spLocks/>
            </p:cNvSpPr>
            <p:nvPr/>
          </p:nvSpPr>
          <p:spPr bwMode="auto">
            <a:xfrm>
              <a:off x="2611438" y="1927225"/>
              <a:ext cx="595313" cy="571500"/>
            </a:xfrm>
            <a:custGeom>
              <a:avLst/>
              <a:gdLst>
                <a:gd name="T0" fmla="*/ 105 w 750"/>
                <a:gd name="T1" fmla="*/ 0 h 721"/>
                <a:gd name="T2" fmla="*/ 128 w 750"/>
                <a:gd name="T3" fmla="*/ 3 h 721"/>
                <a:gd name="T4" fmla="*/ 149 w 750"/>
                <a:gd name="T5" fmla="*/ 11 h 721"/>
                <a:gd name="T6" fmla="*/ 690 w 750"/>
                <a:gd name="T7" fmla="*/ 261 h 721"/>
                <a:gd name="T8" fmla="*/ 710 w 750"/>
                <a:gd name="T9" fmla="*/ 274 h 721"/>
                <a:gd name="T10" fmla="*/ 727 w 750"/>
                <a:gd name="T11" fmla="*/ 291 h 721"/>
                <a:gd name="T12" fmla="*/ 740 w 750"/>
                <a:gd name="T13" fmla="*/ 310 h 721"/>
                <a:gd name="T14" fmla="*/ 747 w 750"/>
                <a:gd name="T15" fmla="*/ 332 h 721"/>
                <a:gd name="T16" fmla="*/ 750 w 750"/>
                <a:gd name="T17" fmla="*/ 357 h 721"/>
                <a:gd name="T18" fmla="*/ 750 w 750"/>
                <a:gd name="T19" fmla="*/ 364 h 721"/>
                <a:gd name="T20" fmla="*/ 747 w 750"/>
                <a:gd name="T21" fmla="*/ 389 h 721"/>
                <a:gd name="T22" fmla="*/ 740 w 750"/>
                <a:gd name="T23" fmla="*/ 410 h 721"/>
                <a:gd name="T24" fmla="*/ 727 w 750"/>
                <a:gd name="T25" fmla="*/ 430 h 721"/>
                <a:gd name="T26" fmla="*/ 710 w 750"/>
                <a:gd name="T27" fmla="*/ 447 h 721"/>
                <a:gd name="T28" fmla="*/ 690 w 750"/>
                <a:gd name="T29" fmla="*/ 460 h 721"/>
                <a:gd name="T30" fmla="*/ 149 w 750"/>
                <a:gd name="T31" fmla="*/ 710 h 721"/>
                <a:gd name="T32" fmla="*/ 128 w 750"/>
                <a:gd name="T33" fmla="*/ 718 h 721"/>
                <a:gd name="T34" fmla="*/ 105 w 750"/>
                <a:gd name="T35" fmla="*/ 721 h 721"/>
                <a:gd name="T36" fmla="*/ 85 w 750"/>
                <a:gd name="T37" fmla="*/ 719 h 721"/>
                <a:gd name="T38" fmla="*/ 67 w 750"/>
                <a:gd name="T39" fmla="*/ 712 h 721"/>
                <a:gd name="T40" fmla="*/ 48 w 750"/>
                <a:gd name="T41" fmla="*/ 704 h 721"/>
                <a:gd name="T42" fmla="*/ 32 w 750"/>
                <a:gd name="T43" fmla="*/ 691 h 721"/>
                <a:gd name="T44" fmla="*/ 19 w 750"/>
                <a:gd name="T45" fmla="*/ 675 h 721"/>
                <a:gd name="T46" fmla="*/ 9 w 750"/>
                <a:gd name="T47" fmla="*/ 656 h 721"/>
                <a:gd name="T48" fmla="*/ 2 w 750"/>
                <a:gd name="T49" fmla="*/ 636 h 721"/>
                <a:gd name="T50" fmla="*/ 0 w 750"/>
                <a:gd name="T51" fmla="*/ 616 h 721"/>
                <a:gd name="T52" fmla="*/ 0 w 750"/>
                <a:gd name="T53" fmla="*/ 613 h 721"/>
                <a:gd name="T54" fmla="*/ 2 w 750"/>
                <a:gd name="T55" fmla="*/ 589 h 721"/>
                <a:gd name="T56" fmla="*/ 11 w 750"/>
                <a:gd name="T57" fmla="*/ 567 h 721"/>
                <a:gd name="T58" fmla="*/ 24 w 750"/>
                <a:gd name="T59" fmla="*/ 546 h 721"/>
                <a:gd name="T60" fmla="*/ 40 w 750"/>
                <a:gd name="T61" fmla="*/ 530 h 721"/>
                <a:gd name="T62" fmla="*/ 60 w 750"/>
                <a:gd name="T63" fmla="*/ 518 h 721"/>
                <a:gd name="T64" fmla="*/ 399 w 750"/>
                <a:gd name="T65" fmla="*/ 360 h 721"/>
                <a:gd name="T66" fmla="*/ 60 w 750"/>
                <a:gd name="T67" fmla="*/ 203 h 721"/>
                <a:gd name="T68" fmla="*/ 40 w 750"/>
                <a:gd name="T69" fmla="*/ 191 h 721"/>
                <a:gd name="T70" fmla="*/ 24 w 750"/>
                <a:gd name="T71" fmla="*/ 175 h 721"/>
                <a:gd name="T72" fmla="*/ 11 w 750"/>
                <a:gd name="T73" fmla="*/ 154 h 721"/>
                <a:gd name="T74" fmla="*/ 2 w 750"/>
                <a:gd name="T75" fmla="*/ 132 h 721"/>
                <a:gd name="T76" fmla="*/ 0 w 750"/>
                <a:gd name="T77" fmla="*/ 108 h 721"/>
                <a:gd name="T78" fmla="*/ 0 w 750"/>
                <a:gd name="T79" fmla="*/ 105 h 721"/>
                <a:gd name="T80" fmla="*/ 2 w 750"/>
                <a:gd name="T81" fmla="*/ 84 h 721"/>
                <a:gd name="T82" fmla="*/ 9 w 750"/>
                <a:gd name="T83" fmla="*/ 65 h 721"/>
                <a:gd name="T84" fmla="*/ 19 w 750"/>
                <a:gd name="T85" fmla="*/ 46 h 721"/>
                <a:gd name="T86" fmla="*/ 32 w 750"/>
                <a:gd name="T87" fmla="*/ 30 h 721"/>
                <a:gd name="T88" fmla="*/ 48 w 750"/>
                <a:gd name="T89" fmla="*/ 17 h 721"/>
                <a:gd name="T90" fmla="*/ 67 w 750"/>
                <a:gd name="T91" fmla="*/ 8 h 721"/>
                <a:gd name="T92" fmla="*/ 85 w 750"/>
                <a:gd name="T93" fmla="*/ 2 h 721"/>
                <a:gd name="T94" fmla="*/ 105 w 750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721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1589941" y="2317618"/>
            <a:ext cx="1088437" cy="1622131"/>
            <a:chOff x="-2362201" y="277813"/>
            <a:chExt cx="3201989" cy="4772026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362201" y="2206626"/>
              <a:ext cx="3201989" cy="2843213"/>
            </a:xfrm>
            <a:custGeom>
              <a:avLst/>
              <a:gdLst>
                <a:gd name="T0" fmla="*/ 2575 w 4034"/>
                <a:gd name="T1" fmla="*/ 1230 h 3582"/>
                <a:gd name="T2" fmla="*/ 1858 w 4034"/>
                <a:gd name="T3" fmla="*/ 1946 h 3582"/>
                <a:gd name="T4" fmla="*/ 1377 w 4034"/>
                <a:gd name="T5" fmla="*/ 1465 h 3582"/>
                <a:gd name="T6" fmla="*/ 1105 w 4034"/>
                <a:gd name="T7" fmla="*/ 1736 h 3582"/>
                <a:gd name="T8" fmla="*/ 1858 w 4034"/>
                <a:gd name="T9" fmla="*/ 2489 h 3582"/>
                <a:gd name="T10" fmla="*/ 2847 w 4034"/>
                <a:gd name="T11" fmla="*/ 1501 h 3582"/>
                <a:gd name="T12" fmla="*/ 2575 w 4034"/>
                <a:gd name="T13" fmla="*/ 1230 h 3582"/>
                <a:gd name="T14" fmla="*/ 0 w 4034"/>
                <a:gd name="T15" fmla="*/ 0 h 3582"/>
                <a:gd name="T16" fmla="*/ 4034 w 4034"/>
                <a:gd name="T17" fmla="*/ 0 h 3582"/>
                <a:gd name="T18" fmla="*/ 4034 w 4034"/>
                <a:gd name="T19" fmla="*/ 3582 h 3582"/>
                <a:gd name="T20" fmla="*/ 0 w 4034"/>
                <a:gd name="T21" fmla="*/ 3582 h 3582"/>
                <a:gd name="T22" fmla="*/ 0 w 4034"/>
                <a:gd name="T23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4" h="3582">
                  <a:moveTo>
                    <a:pt x="2575" y="1230"/>
                  </a:moveTo>
                  <a:lnTo>
                    <a:pt x="1858" y="1946"/>
                  </a:lnTo>
                  <a:lnTo>
                    <a:pt x="1377" y="1465"/>
                  </a:lnTo>
                  <a:lnTo>
                    <a:pt x="1105" y="1736"/>
                  </a:lnTo>
                  <a:lnTo>
                    <a:pt x="1858" y="2489"/>
                  </a:lnTo>
                  <a:lnTo>
                    <a:pt x="2847" y="1501"/>
                  </a:lnTo>
                  <a:lnTo>
                    <a:pt x="2575" y="1230"/>
                  </a:lnTo>
                  <a:close/>
                  <a:moveTo>
                    <a:pt x="0" y="0"/>
                  </a:moveTo>
                  <a:lnTo>
                    <a:pt x="4034" y="0"/>
                  </a:lnTo>
                  <a:lnTo>
                    <a:pt x="4034" y="3582"/>
                  </a:lnTo>
                  <a:lnTo>
                    <a:pt x="0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-1803400" y="277813"/>
              <a:ext cx="2081213" cy="1624013"/>
            </a:xfrm>
            <a:custGeom>
              <a:avLst/>
              <a:gdLst>
                <a:gd name="T0" fmla="*/ 1433 w 2622"/>
                <a:gd name="T1" fmla="*/ 5 h 2046"/>
                <a:gd name="T2" fmla="*/ 1665 w 2622"/>
                <a:gd name="T3" fmla="*/ 47 h 2046"/>
                <a:gd name="T4" fmla="*/ 1880 w 2622"/>
                <a:gd name="T5" fmla="*/ 129 h 2046"/>
                <a:gd name="T6" fmla="*/ 2077 w 2622"/>
                <a:gd name="T7" fmla="*/ 246 h 2046"/>
                <a:gd name="T8" fmla="*/ 2249 w 2622"/>
                <a:gd name="T9" fmla="*/ 394 h 2046"/>
                <a:gd name="T10" fmla="*/ 2393 w 2622"/>
                <a:gd name="T11" fmla="*/ 567 h 2046"/>
                <a:gd name="T12" fmla="*/ 2506 w 2622"/>
                <a:gd name="T13" fmla="*/ 765 h 2046"/>
                <a:gd name="T14" fmla="*/ 2584 w 2622"/>
                <a:gd name="T15" fmla="*/ 982 h 2046"/>
                <a:gd name="T16" fmla="*/ 2622 w 2622"/>
                <a:gd name="T17" fmla="*/ 1215 h 2046"/>
                <a:gd name="T18" fmla="*/ 2221 w 2622"/>
                <a:gd name="T19" fmla="*/ 1117 h 2046"/>
                <a:gd name="T20" fmla="*/ 2159 w 2622"/>
                <a:gd name="T21" fmla="*/ 933 h 2046"/>
                <a:gd name="T22" fmla="*/ 2064 w 2622"/>
                <a:gd name="T23" fmla="*/ 767 h 2046"/>
                <a:gd name="T24" fmla="*/ 1937 w 2622"/>
                <a:gd name="T25" fmla="*/ 625 h 2046"/>
                <a:gd name="T26" fmla="*/ 1784 w 2622"/>
                <a:gd name="T27" fmla="*/ 512 h 2046"/>
                <a:gd name="T28" fmla="*/ 1607 w 2622"/>
                <a:gd name="T29" fmla="*/ 432 h 2046"/>
                <a:gd name="T30" fmla="*/ 1415 w 2622"/>
                <a:gd name="T31" fmla="*/ 390 h 2046"/>
                <a:gd name="T32" fmla="*/ 1213 w 2622"/>
                <a:gd name="T33" fmla="*/ 390 h 2046"/>
                <a:gd name="T34" fmla="*/ 1019 w 2622"/>
                <a:gd name="T35" fmla="*/ 432 h 2046"/>
                <a:gd name="T36" fmla="*/ 844 w 2622"/>
                <a:gd name="T37" fmla="*/ 510 h 2046"/>
                <a:gd name="T38" fmla="*/ 691 w 2622"/>
                <a:gd name="T39" fmla="*/ 623 h 2046"/>
                <a:gd name="T40" fmla="*/ 564 w 2622"/>
                <a:gd name="T41" fmla="*/ 763 h 2046"/>
                <a:gd name="T42" fmla="*/ 467 w 2622"/>
                <a:gd name="T43" fmla="*/ 929 h 2046"/>
                <a:gd name="T44" fmla="*/ 407 w 2622"/>
                <a:gd name="T45" fmla="*/ 1113 h 2046"/>
                <a:gd name="T46" fmla="*/ 385 w 2622"/>
                <a:gd name="T47" fmla="*/ 1312 h 2046"/>
                <a:gd name="T48" fmla="*/ 0 w 2622"/>
                <a:gd name="T49" fmla="*/ 2046 h 2046"/>
                <a:gd name="T50" fmla="*/ 6 w 2622"/>
                <a:gd name="T51" fmla="*/ 1191 h 2046"/>
                <a:gd name="T52" fmla="*/ 48 w 2622"/>
                <a:gd name="T53" fmla="*/ 964 h 2046"/>
                <a:gd name="T54" fmla="*/ 128 w 2622"/>
                <a:gd name="T55" fmla="*/ 749 h 2046"/>
                <a:gd name="T56" fmla="*/ 241 w 2622"/>
                <a:gd name="T57" fmla="*/ 556 h 2046"/>
                <a:gd name="T58" fmla="*/ 385 w 2622"/>
                <a:gd name="T59" fmla="*/ 384 h 2046"/>
                <a:gd name="T60" fmla="*/ 556 w 2622"/>
                <a:gd name="T61" fmla="*/ 240 h 2046"/>
                <a:gd name="T62" fmla="*/ 751 w 2622"/>
                <a:gd name="T63" fmla="*/ 126 h 2046"/>
                <a:gd name="T64" fmla="*/ 965 w 2622"/>
                <a:gd name="T65" fmla="*/ 47 h 2046"/>
                <a:gd name="T66" fmla="*/ 1195 w 2622"/>
                <a:gd name="T67" fmla="*/ 5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2" h="2046">
                  <a:moveTo>
                    <a:pt x="1313" y="0"/>
                  </a:moveTo>
                  <a:lnTo>
                    <a:pt x="1433" y="5"/>
                  </a:lnTo>
                  <a:lnTo>
                    <a:pt x="1552" y="22"/>
                  </a:lnTo>
                  <a:lnTo>
                    <a:pt x="1665" y="47"/>
                  </a:lnTo>
                  <a:lnTo>
                    <a:pt x="1776" y="84"/>
                  </a:lnTo>
                  <a:lnTo>
                    <a:pt x="1880" y="129"/>
                  </a:lnTo>
                  <a:lnTo>
                    <a:pt x="1982" y="184"/>
                  </a:lnTo>
                  <a:lnTo>
                    <a:pt x="2077" y="246"/>
                  </a:lnTo>
                  <a:lnTo>
                    <a:pt x="2167" y="315"/>
                  </a:lnTo>
                  <a:lnTo>
                    <a:pt x="2249" y="394"/>
                  </a:lnTo>
                  <a:lnTo>
                    <a:pt x="2325" y="477"/>
                  </a:lnTo>
                  <a:lnTo>
                    <a:pt x="2393" y="567"/>
                  </a:lnTo>
                  <a:lnTo>
                    <a:pt x="2453" y="663"/>
                  </a:lnTo>
                  <a:lnTo>
                    <a:pt x="2506" y="765"/>
                  </a:lnTo>
                  <a:lnTo>
                    <a:pt x="2549" y="871"/>
                  </a:lnTo>
                  <a:lnTo>
                    <a:pt x="2584" y="982"/>
                  </a:lnTo>
                  <a:lnTo>
                    <a:pt x="2608" y="1097"/>
                  </a:lnTo>
                  <a:lnTo>
                    <a:pt x="2622" y="1215"/>
                  </a:lnTo>
                  <a:lnTo>
                    <a:pt x="2236" y="1215"/>
                  </a:lnTo>
                  <a:lnTo>
                    <a:pt x="2221" y="1117"/>
                  </a:lnTo>
                  <a:lnTo>
                    <a:pt x="2196" y="1022"/>
                  </a:lnTo>
                  <a:lnTo>
                    <a:pt x="2159" y="933"/>
                  </a:lnTo>
                  <a:lnTo>
                    <a:pt x="2115" y="847"/>
                  </a:lnTo>
                  <a:lnTo>
                    <a:pt x="2064" y="767"/>
                  </a:lnTo>
                  <a:lnTo>
                    <a:pt x="2004" y="692"/>
                  </a:lnTo>
                  <a:lnTo>
                    <a:pt x="1937" y="625"/>
                  </a:lnTo>
                  <a:lnTo>
                    <a:pt x="1862" y="565"/>
                  </a:lnTo>
                  <a:lnTo>
                    <a:pt x="1784" y="512"/>
                  </a:lnTo>
                  <a:lnTo>
                    <a:pt x="1698" y="466"/>
                  </a:lnTo>
                  <a:lnTo>
                    <a:pt x="1607" y="432"/>
                  </a:lnTo>
                  <a:lnTo>
                    <a:pt x="1512" y="404"/>
                  </a:lnTo>
                  <a:lnTo>
                    <a:pt x="1415" y="390"/>
                  </a:lnTo>
                  <a:lnTo>
                    <a:pt x="1313" y="384"/>
                  </a:lnTo>
                  <a:lnTo>
                    <a:pt x="1213" y="390"/>
                  </a:lnTo>
                  <a:lnTo>
                    <a:pt x="1114" y="404"/>
                  </a:lnTo>
                  <a:lnTo>
                    <a:pt x="1019" y="432"/>
                  </a:lnTo>
                  <a:lnTo>
                    <a:pt x="930" y="466"/>
                  </a:lnTo>
                  <a:lnTo>
                    <a:pt x="844" y="510"/>
                  </a:lnTo>
                  <a:lnTo>
                    <a:pt x="766" y="563"/>
                  </a:lnTo>
                  <a:lnTo>
                    <a:pt x="691" y="623"/>
                  </a:lnTo>
                  <a:lnTo>
                    <a:pt x="624" y="690"/>
                  </a:lnTo>
                  <a:lnTo>
                    <a:pt x="564" y="763"/>
                  </a:lnTo>
                  <a:lnTo>
                    <a:pt x="513" y="844"/>
                  </a:lnTo>
                  <a:lnTo>
                    <a:pt x="467" y="929"/>
                  </a:lnTo>
                  <a:lnTo>
                    <a:pt x="432" y="1018"/>
                  </a:lnTo>
                  <a:lnTo>
                    <a:pt x="407" y="1113"/>
                  </a:lnTo>
                  <a:lnTo>
                    <a:pt x="390" y="1210"/>
                  </a:lnTo>
                  <a:lnTo>
                    <a:pt x="385" y="1312"/>
                  </a:lnTo>
                  <a:lnTo>
                    <a:pt x="385" y="2046"/>
                  </a:lnTo>
                  <a:lnTo>
                    <a:pt x="0" y="2046"/>
                  </a:lnTo>
                  <a:lnTo>
                    <a:pt x="0" y="1312"/>
                  </a:lnTo>
                  <a:lnTo>
                    <a:pt x="6" y="1191"/>
                  </a:lnTo>
                  <a:lnTo>
                    <a:pt x="22" y="1075"/>
                  </a:lnTo>
                  <a:lnTo>
                    <a:pt x="48" y="964"/>
                  </a:lnTo>
                  <a:lnTo>
                    <a:pt x="82" y="854"/>
                  </a:lnTo>
                  <a:lnTo>
                    <a:pt x="128" y="749"/>
                  </a:lnTo>
                  <a:lnTo>
                    <a:pt x="181" y="650"/>
                  </a:lnTo>
                  <a:lnTo>
                    <a:pt x="241" y="556"/>
                  </a:lnTo>
                  <a:lnTo>
                    <a:pt x="310" y="466"/>
                  </a:lnTo>
                  <a:lnTo>
                    <a:pt x="385" y="384"/>
                  </a:lnTo>
                  <a:lnTo>
                    <a:pt x="469" y="308"/>
                  </a:lnTo>
                  <a:lnTo>
                    <a:pt x="556" y="240"/>
                  </a:lnTo>
                  <a:lnTo>
                    <a:pt x="651" y="179"/>
                  </a:lnTo>
                  <a:lnTo>
                    <a:pt x="751" y="126"/>
                  </a:lnTo>
                  <a:lnTo>
                    <a:pt x="855" y="82"/>
                  </a:lnTo>
                  <a:lnTo>
                    <a:pt x="965" y="47"/>
                  </a:lnTo>
                  <a:lnTo>
                    <a:pt x="1078" y="22"/>
                  </a:lnTo>
                  <a:lnTo>
                    <a:pt x="1195" y="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3" name="Freeform 38"/>
          <p:cNvSpPr>
            <a:spLocks noEditPoints="1"/>
          </p:cNvSpPr>
          <p:nvPr/>
        </p:nvSpPr>
        <p:spPr bwMode="auto">
          <a:xfrm>
            <a:off x="3458496" y="1938868"/>
            <a:ext cx="1038799" cy="696077"/>
          </a:xfrm>
          <a:custGeom>
            <a:avLst/>
            <a:gdLst>
              <a:gd name="T0" fmla="*/ 1384 w 3322"/>
              <a:gd name="T1" fmla="*/ 1418 h 2225"/>
              <a:gd name="T2" fmla="*/ 900 w 3322"/>
              <a:gd name="T3" fmla="*/ 1321 h 2225"/>
              <a:gd name="T4" fmla="*/ 2297 w 3322"/>
              <a:gd name="T5" fmla="*/ 890 h 2225"/>
              <a:gd name="T6" fmla="*/ 1661 w 3322"/>
              <a:gd name="T7" fmla="*/ 0 h 2225"/>
              <a:gd name="T8" fmla="*/ 1819 w 3322"/>
              <a:gd name="T9" fmla="*/ 11 h 2225"/>
              <a:gd name="T10" fmla="*/ 1969 w 3322"/>
              <a:gd name="T11" fmla="*/ 45 h 2225"/>
              <a:gd name="T12" fmla="*/ 2110 w 3322"/>
              <a:gd name="T13" fmla="*/ 100 h 2225"/>
              <a:gd name="T14" fmla="*/ 2240 w 3322"/>
              <a:gd name="T15" fmla="*/ 174 h 2225"/>
              <a:gd name="T16" fmla="*/ 2357 w 3322"/>
              <a:gd name="T17" fmla="*/ 263 h 2225"/>
              <a:gd name="T18" fmla="*/ 2460 w 3322"/>
              <a:gd name="T19" fmla="*/ 370 h 2225"/>
              <a:gd name="T20" fmla="*/ 2547 w 3322"/>
              <a:gd name="T21" fmla="*/ 489 h 2225"/>
              <a:gd name="T22" fmla="*/ 2616 w 3322"/>
              <a:gd name="T23" fmla="*/ 619 h 2225"/>
              <a:gd name="T24" fmla="*/ 2667 w 3322"/>
              <a:gd name="T25" fmla="*/ 761 h 2225"/>
              <a:gd name="T26" fmla="*/ 2749 w 3322"/>
              <a:gd name="T27" fmla="*/ 843 h 2225"/>
              <a:gd name="T28" fmla="*/ 2872 w 3322"/>
              <a:gd name="T29" fmla="*/ 877 h 2225"/>
              <a:gd name="T30" fmla="*/ 2986 w 3322"/>
              <a:gd name="T31" fmla="*/ 935 h 2225"/>
              <a:gd name="T32" fmla="*/ 3088 w 3322"/>
              <a:gd name="T33" fmla="*/ 1012 h 2225"/>
              <a:gd name="T34" fmla="*/ 3175 w 3322"/>
              <a:gd name="T35" fmla="*/ 1106 h 2225"/>
              <a:gd name="T36" fmla="*/ 3244 w 3322"/>
              <a:gd name="T37" fmla="*/ 1214 h 2225"/>
              <a:gd name="T38" fmla="*/ 3292 w 3322"/>
              <a:gd name="T39" fmla="*/ 1334 h 2225"/>
              <a:gd name="T40" fmla="*/ 3318 w 3322"/>
              <a:gd name="T41" fmla="*/ 1462 h 2225"/>
              <a:gd name="T42" fmla="*/ 3318 w 3322"/>
              <a:gd name="T43" fmla="*/ 1597 h 2225"/>
              <a:gd name="T44" fmla="*/ 3294 w 3322"/>
              <a:gd name="T45" fmla="*/ 1727 h 2225"/>
              <a:gd name="T46" fmla="*/ 3248 w 3322"/>
              <a:gd name="T47" fmla="*/ 1846 h 2225"/>
              <a:gd name="T48" fmla="*/ 3182 w 3322"/>
              <a:gd name="T49" fmla="*/ 1953 h 2225"/>
              <a:gd name="T50" fmla="*/ 3098 w 3322"/>
              <a:gd name="T51" fmla="*/ 2045 h 2225"/>
              <a:gd name="T52" fmla="*/ 2999 w 3322"/>
              <a:gd name="T53" fmla="*/ 2121 h 2225"/>
              <a:gd name="T54" fmla="*/ 2886 w 3322"/>
              <a:gd name="T55" fmla="*/ 2178 h 2225"/>
              <a:gd name="T56" fmla="*/ 2763 w 3322"/>
              <a:gd name="T57" fmla="*/ 2212 h 2225"/>
              <a:gd name="T58" fmla="*/ 2630 w 3322"/>
              <a:gd name="T59" fmla="*/ 2225 h 2225"/>
              <a:gd name="T60" fmla="*/ 759 w 3322"/>
              <a:gd name="T61" fmla="*/ 2222 h 2225"/>
              <a:gd name="T62" fmla="*/ 622 w 3322"/>
              <a:gd name="T63" fmla="*/ 2199 h 2225"/>
              <a:gd name="T64" fmla="*/ 493 w 3322"/>
              <a:gd name="T65" fmla="*/ 2152 h 2225"/>
              <a:gd name="T66" fmla="*/ 374 w 3322"/>
              <a:gd name="T67" fmla="*/ 2087 h 2225"/>
              <a:gd name="T68" fmla="*/ 268 w 3322"/>
              <a:gd name="T69" fmla="*/ 2004 h 2225"/>
              <a:gd name="T70" fmla="*/ 177 w 3322"/>
              <a:gd name="T71" fmla="*/ 1905 h 2225"/>
              <a:gd name="T72" fmla="*/ 103 w 3322"/>
              <a:gd name="T73" fmla="*/ 1791 h 2225"/>
              <a:gd name="T74" fmla="*/ 47 w 3322"/>
              <a:gd name="T75" fmla="*/ 1667 h 2225"/>
              <a:gd name="T76" fmla="*/ 13 w 3322"/>
              <a:gd name="T77" fmla="*/ 1533 h 2225"/>
              <a:gd name="T78" fmla="*/ 0 w 3322"/>
              <a:gd name="T79" fmla="*/ 1391 h 2225"/>
              <a:gd name="T80" fmla="*/ 13 w 3322"/>
              <a:gd name="T81" fmla="*/ 1242 h 2225"/>
              <a:gd name="T82" fmla="*/ 50 w 3322"/>
              <a:gd name="T83" fmla="*/ 1103 h 2225"/>
              <a:gd name="T84" fmla="*/ 110 w 3322"/>
              <a:gd name="T85" fmla="*/ 974 h 2225"/>
              <a:gd name="T86" fmla="*/ 190 w 3322"/>
              <a:gd name="T87" fmla="*/ 860 h 2225"/>
              <a:gd name="T88" fmla="*/ 288 w 3322"/>
              <a:gd name="T89" fmla="*/ 758 h 2225"/>
              <a:gd name="T90" fmla="*/ 403 w 3322"/>
              <a:gd name="T91" fmla="*/ 675 h 2225"/>
              <a:gd name="T92" fmla="*/ 532 w 3322"/>
              <a:gd name="T93" fmla="*/ 612 h 2225"/>
              <a:gd name="T94" fmla="*/ 673 w 3322"/>
              <a:gd name="T95" fmla="*/ 569 h 2225"/>
              <a:gd name="T96" fmla="*/ 783 w 3322"/>
              <a:gd name="T97" fmla="*/ 491 h 2225"/>
              <a:gd name="T98" fmla="*/ 868 w 3322"/>
              <a:gd name="T99" fmla="*/ 370 h 2225"/>
              <a:gd name="T100" fmla="*/ 969 w 3322"/>
              <a:gd name="T101" fmla="*/ 263 h 2225"/>
              <a:gd name="T102" fmla="*/ 1085 w 3322"/>
              <a:gd name="T103" fmla="*/ 173 h 2225"/>
              <a:gd name="T104" fmla="*/ 1214 w 3322"/>
              <a:gd name="T105" fmla="*/ 100 h 2225"/>
              <a:gd name="T106" fmla="*/ 1355 w 3322"/>
              <a:gd name="T107" fmla="*/ 45 h 2225"/>
              <a:gd name="T108" fmla="*/ 1504 w 3322"/>
              <a:gd name="T109" fmla="*/ 11 h 2225"/>
              <a:gd name="T110" fmla="*/ 1661 w 3322"/>
              <a:gd name="T111" fmla="*/ 0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22" h="2225">
                <a:moveTo>
                  <a:pt x="2103" y="695"/>
                </a:moveTo>
                <a:lnTo>
                  <a:pt x="1384" y="1418"/>
                </a:lnTo>
                <a:lnTo>
                  <a:pt x="1094" y="1126"/>
                </a:lnTo>
                <a:lnTo>
                  <a:pt x="900" y="1321"/>
                </a:lnTo>
                <a:lnTo>
                  <a:pt x="1384" y="1808"/>
                </a:lnTo>
                <a:lnTo>
                  <a:pt x="2297" y="890"/>
                </a:lnTo>
                <a:lnTo>
                  <a:pt x="2103" y="695"/>
                </a:lnTo>
                <a:close/>
                <a:moveTo>
                  <a:pt x="1661" y="0"/>
                </a:moveTo>
                <a:lnTo>
                  <a:pt x="1742" y="3"/>
                </a:lnTo>
                <a:lnTo>
                  <a:pt x="1819" y="11"/>
                </a:lnTo>
                <a:lnTo>
                  <a:pt x="1896" y="26"/>
                </a:lnTo>
                <a:lnTo>
                  <a:pt x="1969" y="45"/>
                </a:lnTo>
                <a:lnTo>
                  <a:pt x="2041" y="70"/>
                </a:lnTo>
                <a:lnTo>
                  <a:pt x="2110" y="100"/>
                </a:lnTo>
                <a:lnTo>
                  <a:pt x="2177" y="135"/>
                </a:lnTo>
                <a:lnTo>
                  <a:pt x="2240" y="174"/>
                </a:lnTo>
                <a:lnTo>
                  <a:pt x="2299" y="217"/>
                </a:lnTo>
                <a:lnTo>
                  <a:pt x="2357" y="263"/>
                </a:lnTo>
                <a:lnTo>
                  <a:pt x="2409" y="315"/>
                </a:lnTo>
                <a:lnTo>
                  <a:pt x="2460" y="370"/>
                </a:lnTo>
                <a:lnTo>
                  <a:pt x="2505" y="428"/>
                </a:lnTo>
                <a:lnTo>
                  <a:pt x="2547" y="489"/>
                </a:lnTo>
                <a:lnTo>
                  <a:pt x="2583" y="553"/>
                </a:lnTo>
                <a:lnTo>
                  <a:pt x="2616" y="619"/>
                </a:lnTo>
                <a:lnTo>
                  <a:pt x="2644" y="689"/>
                </a:lnTo>
                <a:lnTo>
                  <a:pt x="2667" y="761"/>
                </a:lnTo>
                <a:lnTo>
                  <a:pt x="2685" y="834"/>
                </a:lnTo>
                <a:lnTo>
                  <a:pt x="2749" y="843"/>
                </a:lnTo>
                <a:lnTo>
                  <a:pt x="2812" y="857"/>
                </a:lnTo>
                <a:lnTo>
                  <a:pt x="2872" y="877"/>
                </a:lnTo>
                <a:lnTo>
                  <a:pt x="2931" y="904"/>
                </a:lnTo>
                <a:lnTo>
                  <a:pt x="2986" y="935"/>
                </a:lnTo>
                <a:lnTo>
                  <a:pt x="3039" y="971"/>
                </a:lnTo>
                <a:lnTo>
                  <a:pt x="3088" y="1012"/>
                </a:lnTo>
                <a:lnTo>
                  <a:pt x="3133" y="1057"/>
                </a:lnTo>
                <a:lnTo>
                  <a:pt x="3175" y="1106"/>
                </a:lnTo>
                <a:lnTo>
                  <a:pt x="3212" y="1158"/>
                </a:lnTo>
                <a:lnTo>
                  <a:pt x="3244" y="1214"/>
                </a:lnTo>
                <a:lnTo>
                  <a:pt x="3270" y="1273"/>
                </a:lnTo>
                <a:lnTo>
                  <a:pt x="3292" y="1334"/>
                </a:lnTo>
                <a:lnTo>
                  <a:pt x="3308" y="1397"/>
                </a:lnTo>
                <a:lnTo>
                  <a:pt x="3318" y="1462"/>
                </a:lnTo>
                <a:lnTo>
                  <a:pt x="3322" y="1530"/>
                </a:lnTo>
                <a:lnTo>
                  <a:pt x="3318" y="1597"/>
                </a:lnTo>
                <a:lnTo>
                  <a:pt x="3309" y="1664"/>
                </a:lnTo>
                <a:lnTo>
                  <a:pt x="3294" y="1727"/>
                </a:lnTo>
                <a:lnTo>
                  <a:pt x="3273" y="1788"/>
                </a:lnTo>
                <a:lnTo>
                  <a:pt x="3248" y="1846"/>
                </a:lnTo>
                <a:lnTo>
                  <a:pt x="3218" y="1901"/>
                </a:lnTo>
                <a:lnTo>
                  <a:pt x="3182" y="1953"/>
                </a:lnTo>
                <a:lnTo>
                  <a:pt x="3142" y="2001"/>
                </a:lnTo>
                <a:lnTo>
                  <a:pt x="3098" y="2045"/>
                </a:lnTo>
                <a:lnTo>
                  <a:pt x="3051" y="2085"/>
                </a:lnTo>
                <a:lnTo>
                  <a:pt x="2999" y="2121"/>
                </a:lnTo>
                <a:lnTo>
                  <a:pt x="2944" y="2151"/>
                </a:lnTo>
                <a:lnTo>
                  <a:pt x="2886" y="2178"/>
                </a:lnTo>
                <a:lnTo>
                  <a:pt x="2826" y="2198"/>
                </a:lnTo>
                <a:lnTo>
                  <a:pt x="2763" y="2212"/>
                </a:lnTo>
                <a:lnTo>
                  <a:pt x="2697" y="2222"/>
                </a:lnTo>
                <a:lnTo>
                  <a:pt x="2630" y="2225"/>
                </a:lnTo>
                <a:lnTo>
                  <a:pt x="830" y="2225"/>
                </a:lnTo>
                <a:lnTo>
                  <a:pt x="759" y="2222"/>
                </a:lnTo>
                <a:lnTo>
                  <a:pt x="690" y="2214"/>
                </a:lnTo>
                <a:lnTo>
                  <a:pt x="622" y="2199"/>
                </a:lnTo>
                <a:lnTo>
                  <a:pt x="556" y="2178"/>
                </a:lnTo>
                <a:lnTo>
                  <a:pt x="493" y="2152"/>
                </a:lnTo>
                <a:lnTo>
                  <a:pt x="432" y="2122"/>
                </a:lnTo>
                <a:lnTo>
                  <a:pt x="374" y="2087"/>
                </a:lnTo>
                <a:lnTo>
                  <a:pt x="320" y="2047"/>
                </a:lnTo>
                <a:lnTo>
                  <a:pt x="268" y="2004"/>
                </a:lnTo>
                <a:lnTo>
                  <a:pt x="220" y="1955"/>
                </a:lnTo>
                <a:lnTo>
                  <a:pt x="177" y="1905"/>
                </a:lnTo>
                <a:lnTo>
                  <a:pt x="137" y="1849"/>
                </a:lnTo>
                <a:lnTo>
                  <a:pt x="103" y="1791"/>
                </a:lnTo>
                <a:lnTo>
                  <a:pt x="72" y="1730"/>
                </a:lnTo>
                <a:lnTo>
                  <a:pt x="47" y="1667"/>
                </a:lnTo>
                <a:lnTo>
                  <a:pt x="27" y="1600"/>
                </a:lnTo>
                <a:lnTo>
                  <a:pt x="13" y="1533"/>
                </a:lnTo>
                <a:lnTo>
                  <a:pt x="3" y="1462"/>
                </a:lnTo>
                <a:lnTo>
                  <a:pt x="0" y="1391"/>
                </a:lnTo>
                <a:lnTo>
                  <a:pt x="3" y="1316"/>
                </a:lnTo>
                <a:lnTo>
                  <a:pt x="13" y="1242"/>
                </a:lnTo>
                <a:lnTo>
                  <a:pt x="28" y="1171"/>
                </a:lnTo>
                <a:lnTo>
                  <a:pt x="50" y="1103"/>
                </a:lnTo>
                <a:lnTo>
                  <a:pt x="78" y="1038"/>
                </a:lnTo>
                <a:lnTo>
                  <a:pt x="110" y="974"/>
                </a:lnTo>
                <a:lnTo>
                  <a:pt x="148" y="915"/>
                </a:lnTo>
                <a:lnTo>
                  <a:pt x="190" y="860"/>
                </a:lnTo>
                <a:lnTo>
                  <a:pt x="237" y="807"/>
                </a:lnTo>
                <a:lnTo>
                  <a:pt x="288" y="758"/>
                </a:lnTo>
                <a:lnTo>
                  <a:pt x="344" y="715"/>
                </a:lnTo>
                <a:lnTo>
                  <a:pt x="403" y="675"/>
                </a:lnTo>
                <a:lnTo>
                  <a:pt x="466" y="641"/>
                </a:lnTo>
                <a:lnTo>
                  <a:pt x="532" y="612"/>
                </a:lnTo>
                <a:lnTo>
                  <a:pt x="601" y="588"/>
                </a:lnTo>
                <a:lnTo>
                  <a:pt x="673" y="569"/>
                </a:lnTo>
                <a:lnTo>
                  <a:pt x="748" y="556"/>
                </a:lnTo>
                <a:lnTo>
                  <a:pt x="783" y="491"/>
                </a:lnTo>
                <a:lnTo>
                  <a:pt x="823" y="429"/>
                </a:lnTo>
                <a:lnTo>
                  <a:pt x="868" y="370"/>
                </a:lnTo>
                <a:lnTo>
                  <a:pt x="916" y="315"/>
                </a:lnTo>
                <a:lnTo>
                  <a:pt x="969" y="263"/>
                </a:lnTo>
                <a:lnTo>
                  <a:pt x="1025" y="216"/>
                </a:lnTo>
                <a:lnTo>
                  <a:pt x="1085" y="173"/>
                </a:lnTo>
                <a:lnTo>
                  <a:pt x="1148" y="134"/>
                </a:lnTo>
                <a:lnTo>
                  <a:pt x="1214" y="100"/>
                </a:lnTo>
                <a:lnTo>
                  <a:pt x="1282" y="70"/>
                </a:lnTo>
                <a:lnTo>
                  <a:pt x="1355" y="45"/>
                </a:lnTo>
                <a:lnTo>
                  <a:pt x="1428" y="26"/>
                </a:lnTo>
                <a:lnTo>
                  <a:pt x="1504" y="11"/>
                </a:lnTo>
                <a:lnTo>
                  <a:pt x="1581" y="3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32" name="Group 1031"/>
          <p:cNvGrpSpPr/>
          <p:nvPr/>
        </p:nvGrpSpPr>
        <p:grpSpPr>
          <a:xfrm>
            <a:off x="2684441" y="2374586"/>
            <a:ext cx="354845" cy="506424"/>
            <a:chOff x="2638834" y="2358339"/>
            <a:chExt cx="354845" cy="506424"/>
          </a:xfrm>
        </p:grpSpPr>
        <p:sp>
          <p:nvSpPr>
            <p:cNvPr id="1031" name="Rectangle 1030"/>
            <p:cNvSpPr/>
            <p:nvPr/>
          </p:nvSpPr>
          <p:spPr>
            <a:xfrm rot="18154672">
              <a:off x="2589443" y="2407730"/>
              <a:ext cx="174981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Rectangle 216"/>
            <p:cNvSpPr/>
            <p:nvPr/>
          </p:nvSpPr>
          <p:spPr>
            <a:xfrm rot="20148257">
              <a:off x="2736152" y="2532982"/>
              <a:ext cx="257527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Rectangle 217"/>
            <p:cNvSpPr/>
            <p:nvPr/>
          </p:nvSpPr>
          <p:spPr>
            <a:xfrm rot="1174185">
              <a:off x="2753285" y="2788563"/>
              <a:ext cx="150444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443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 Icons for PowerPoint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 flipH="1">
            <a:off x="7085012" y="3422157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7085012" y="246939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94489" y="1218724"/>
            <a:ext cx="3238672" cy="4934096"/>
            <a:chOff x="364818" y="1339253"/>
            <a:chExt cx="4178706" cy="6366235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0" name="Rounded Rectangle 289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4" name="Rounded Rectangle 293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6" name="Group 295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7" name="Rounded Rectangle 296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8" name="Rounded Rectangle 297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2" name="Rounded Rectangle 27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88" name="Rounded Rectangle 287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6" name="Rounded Rectangle 275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" name="Rounded Rectangle 276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78" name="Group 277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86" name="Rounded Rectangle 285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9" name="Rounded Rectangle 278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Rounded Rectangle 280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4" name="Rounded Rectangle 28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391" name="Group 390"/>
          <p:cNvGrpSpPr/>
          <p:nvPr/>
        </p:nvGrpSpPr>
        <p:grpSpPr>
          <a:xfrm>
            <a:off x="4976817" y="4773993"/>
            <a:ext cx="1179694" cy="904668"/>
            <a:chOff x="9801225" y="6884988"/>
            <a:chExt cx="2376488" cy="1822450"/>
          </a:xfrm>
          <a:solidFill>
            <a:schemeClr val="accent2"/>
          </a:solidFill>
        </p:grpSpPr>
        <p:sp>
          <p:nvSpPr>
            <p:cNvPr id="392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193131" y="1629042"/>
            <a:ext cx="1332706" cy="1211262"/>
            <a:chOff x="1065213" y="827088"/>
            <a:chExt cx="2665413" cy="2422525"/>
          </a:xfrm>
          <a:solidFill>
            <a:schemeClr val="tx2"/>
          </a:solidFill>
        </p:grpSpPr>
        <p:sp>
          <p:nvSpPr>
            <p:cNvPr id="396" name="Freeform 43"/>
            <p:cNvSpPr>
              <a:spLocks noEditPoints="1"/>
            </p:cNvSpPr>
            <p:nvPr/>
          </p:nvSpPr>
          <p:spPr bwMode="auto">
            <a:xfrm>
              <a:off x="1065213" y="827088"/>
              <a:ext cx="2665413" cy="2422525"/>
            </a:xfrm>
            <a:custGeom>
              <a:avLst/>
              <a:gdLst>
                <a:gd name="T0" fmla="*/ 3117 w 3358"/>
                <a:gd name="T1" fmla="*/ 2809 h 3052"/>
                <a:gd name="T2" fmla="*/ 2969 w 3358"/>
                <a:gd name="T3" fmla="*/ 265 h 3052"/>
                <a:gd name="T4" fmla="*/ 2916 w 3358"/>
                <a:gd name="T5" fmla="*/ 286 h 3052"/>
                <a:gd name="T6" fmla="*/ 2895 w 3358"/>
                <a:gd name="T7" fmla="*/ 339 h 3052"/>
                <a:gd name="T8" fmla="*/ 2905 w 3358"/>
                <a:gd name="T9" fmla="*/ 462 h 3052"/>
                <a:gd name="T10" fmla="*/ 2950 w 3358"/>
                <a:gd name="T11" fmla="*/ 495 h 3052"/>
                <a:gd name="T12" fmla="*/ 3064 w 3358"/>
                <a:gd name="T13" fmla="*/ 495 h 3052"/>
                <a:gd name="T14" fmla="*/ 3107 w 3358"/>
                <a:gd name="T15" fmla="*/ 462 h 3052"/>
                <a:gd name="T16" fmla="*/ 3118 w 3358"/>
                <a:gd name="T17" fmla="*/ 339 h 3052"/>
                <a:gd name="T18" fmla="*/ 3096 w 3358"/>
                <a:gd name="T19" fmla="*/ 286 h 3052"/>
                <a:gd name="T20" fmla="*/ 3043 w 3358"/>
                <a:gd name="T21" fmla="*/ 265 h 3052"/>
                <a:gd name="T22" fmla="*/ 2602 w 3358"/>
                <a:gd name="T23" fmla="*/ 267 h 3052"/>
                <a:gd name="T24" fmla="*/ 2558 w 3358"/>
                <a:gd name="T25" fmla="*/ 302 h 3052"/>
                <a:gd name="T26" fmla="*/ 2548 w 3358"/>
                <a:gd name="T27" fmla="*/ 424 h 3052"/>
                <a:gd name="T28" fmla="*/ 2570 w 3358"/>
                <a:gd name="T29" fmla="*/ 477 h 3052"/>
                <a:gd name="T30" fmla="*/ 2623 w 3358"/>
                <a:gd name="T31" fmla="*/ 498 h 3052"/>
                <a:gd name="T32" fmla="*/ 2735 w 3358"/>
                <a:gd name="T33" fmla="*/ 488 h 3052"/>
                <a:gd name="T34" fmla="*/ 2769 w 3358"/>
                <a:gd name="T35" fmla="*/ 443 h 3052"/>
                <a:gd name="T36" fmla="*/ 2769 w 3358"/>
                <a:gd name="T37" fmla="*/ 319 h 3052"/>
                <a:gd name="T38" fmla="*/ 2735 w 3358"/>
                <a:gd name="T39" fmla="*/ 275 h 3052"/>
                <a:gd name="T40" fmla="*/ 2623 w 3358"/>
                <a:gd name="T41" fmla="*/ 265 h 3052"/>
                <a:gd name="T42" fmla="*/ 2239 w 3358"/>
                <a:gd name="T43" fmla="*/ 275 h 3052"/>
                <a:gd name="T44" fmla="*/ 2204 w 3358"/>
                <a:gd name="T45" fmla="*/ 319 h 3052"/>
                <a:gd name="T46" fmla="*/ 2204 w 3358"/>
                <a:gd name="T47" fmla="*/ 443 h 3052"/>
                <a:gd name="T48" fmla="*/ 2239 w 3358"/>
                <a:gd name="T49" fmla="*/ 488 h 3052"/>
                <a:gd name="T50" fmla="*/ 2351 w 3358"/>
                <a:gd name="T51" fmla="*/ 498 h 3052"/>
                <a:gd name="T52" fmla="*/ 2404 w 3358"/>
                <a:gd name="T53" fmla="*/ 477 h 3052"/>
                <a:gd name="T54" fmla="*/ 2425 w 3358"/>
                <a:gd name="T55" fmla="*/ 424 h 3052"/>
                <a:gd name="T56" fmla="*/ 2415 w 3358"/>
                <a:gd name="T57" fmla="*/ 302 h 3052"/>
                <a:gd name="T58" fmla="*/ 2370 w 3358"/>
                <a:gd name="T59" fmla="*/ 267 h 3052"/>
                <a:gd name="T60" fmla="*/ 202 w 3358"/>
                <a:gd name="T61" fmla="*/ 0 h 3052"/>
                <a:gd name="T62" fmla="*/ 3220 w 3358"/>
                <a:gd name="T63" fmla="*/ 10 h 3052"/>
                <a:gd name="T64" fmla="*/ 3299 w 3358"/>
                <a:gd name="T65" fmla="*/ 59 h 3052"/>
                <a:gd name="T66" fmla="*/ 3348 w 3358"/>
                <a:gd name="T67" fmla="*/ 139 h 3052"/>
                <a:gd name="T68" fmla="*/ 3358 w 3358"/>
                <a:gd name="T69" fmla="*/ 2849 h 3052"/>
                <a:gd name="T70" fmla="*/ 3336 w 3358"/>
                <a:gd name="T71" fmla="*/ 2942 h 3052"/>
                <a:gd name="T72" fmla="*/ 3275 w 3358"/>
                <a:gd name="T73" fmla="*/ 3012 h 3052"/>
                <a:gd name="T74" fmla="*/ 3189 w 3358"/>
                <a:gd name="T75" fmla="*/ 3049 h 3052"/>
                <a:gd name="T76" fmla="*/ 169 w 3358"/>
                <a:gd name="T77" fmla="*/ 3049 h 3052"/>
                <a:gd name="T78" fmla="*/ 82 w 3358"/>
                <a:gd name="T79" fmla="*/ 3012 h 3052"/>
                <a:gd name="T80" fmla="*/ 22 w 3358"/>
                <a:gd name="T81" fmla="*/ 2942 h 3052"/>
                <a:gd name="T82" fmla="*/ 0 w 3358"/>
                <a:gd name="T83" fmla="*/ 2849 h 3052"/>
                <a:gd name="T84" fmla="*/ 10 w 3358"/>
                <a:gd name="T85" fmla="*/ 139 h 3052"/>
                <a:gd name="T86" fmla="*/ 59 w 3358"/>
                <a:gd name="T87" fmla="*/ 59 h 3052"/>
                <a:gd name="T88" fmla="*/ 139 w 3358"/>
                <a:gd name="T89" fmla="*/ 10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58" h="3052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44"/>
            <p:cNvSpPr>
              <a:spLocks/>
            </p:cNvSpPr>
            <p:nvPr/>
          </p:nvSpPr>
          <p:spPr bwMode="auto">
            <a:xfrm>
              <a:off x="1589088" y="1927225"/>
              <a:ext cx="595313" cy="571500"/>
            </a:xfrm>
            <a:custGeom>
              <a:avLst/>
              <a:gdLst>
                <a:gd name="T0" fmla="*/ 646 w 751"/>
                <a:gd name="T1" fmla="*/ 0 h 721"/>
                <a:gd name="T2" fmla="*/ 665 w 751"/>
                <a:gd name="T3" fmla="*/ 2 h 721"/>
                <a:gd name="T4" fmla="*/ 684 w 751"/>
                <a:gd name="T5" fmla="*/ 8 h 721"/>
                <a:gd name="T6" fmla="*/ 702 w 751"/>
                <a:gd name="T7" fmla="*/ 17 h 721"/>
                <a:gd name="T8" fmla="*/ 718 w 751"/>
                <a:gd name="T9" fmla="*/ 30 h 721"/>
                <a:gd name="T10" fmla="*/ 732 w 751"/>
                <a:gd name="T11" fmla="*/ 46 h 721"/>
                <a:gd name="T12" fmla="*/ 742 w 751"/>
                <a:gd name="T13" fmla="*/ 65 h 721"/>
                <a:gd name="T14" fmla="*/ 749 w 751"/>
                <a:gd name="T15" fmla="*/ 84 h 721"/>
                <a:gd name="T16" fmla="*/ 751 w 751"/>
                <a:gd name="T17" fmla="*/ 105 h 721"/>
                <a:gd name="T18" fmla="*/ 751 w 751"/>
                <a:gd name="T19" fmla="*/ 108 h 721"/>
                <a:gd name="T20" fmla="*/ 748 w 751"/>
                <a:gd name="T21" fmla="*/ 132 h 721"/>
                <a:gd name="T22" fmla="*/ 739 w 751"/>
                <a:gd name="T23" fmla="*/ 154 h 721"/>
                <a:gd name="T24" fmla="*/ 727 w 751"/>
                <a:gd name="T25" fmla="*/ 175 h 721"/>
                <a:gd name="T26" fmla="*/ 710 w 751"/>
                <a:gd name="T27" fmla="*/ 191 h 721"/>
                <a:gd name="T28" fmla="*/ 689 w 751"/>
                <a:gd name="T29" fmla="*/ 203 h 721"/>
                <a:gd name="T30" fmla="*/ 351 w 751"/>
                <a:gd name="T31" fmla="*/ 360 h 721"/>
                <a:gd name="T32" fmla="*/ 689 w 751"/>
                <a:gd name="T33" fmla="*/ 518 h 721"/>
                <a:gd name="T34" fmla="*/ 710 w 751"/>
                <a:gd name="T35" fmla="*/ 530 h 721"/>
                <a:gd name="T36" fmla="*/ 727 w 751"/>
                <a:gd name="T37" fmla="*/ 546 h 721"/>
                <a:gd name="T38" fmla="*/ 739 w 751"/>
                <a:gd name="T39" fmla="*/ 567 h 721"/>
                <a:gd name="T40" fmla="*/ 748 w 751"/>
                <a:gd name="T41" fmla="*/ 589 h 721"/>
                <a:gd name="T42" fmla="*/ 751 w 751"/>
                <a:gd name="T43" fmla="*/ 613 h 721"/>
                <a:gd name="T44" fmla="*/ 751 w 751"/>
                <a:gd name="T45" fmla="*/ 616 h 721"/>
                <a:gd name="T46" fmla="*/ 749 w 751"/>
                <a:gd name="T47" fmla="*/ 636 h 721"/>
                <a:gd name="T48" fmla="*/ 742 w 751"/>
                <a:gd name="T49" fmla="*/ 656 h 721"/>
                <a:gd name="T50" fmla="*/ 732 w 751"/>
                <a:gd name="T51" fmla="*/ 675 h 721"/>
                <a:gd name="T52" fmla="*/ 718 w 751"/>
                <a:gd name="T53" fmla="*/ 691 h 721"/>
                <a:gd name="T54" fmla="*/ 702 w 751"/>
                <a:gd name="T55" fmla="*/ 704 h 721"/>
                <a:gd name="T56" fmla="*/ 684 w 751"/>
                <a:gd name="T57" fmla="*/ 712 h 721"/>
                <a:gd name="T58" fmla="*/ 665 w 751"/>
                <a:gd name="T59" fmla="*/ 719 h 721"/>
                <a:gd name="T60" fmla="*/ 646 w 751"/>
                <a:gd name="T61" fmla="*/ 721 h 721"/>
                <a:gd name="T62" fmla="*/ 622 w 751"/>
                <a:gd name="T63" fmla="*/ 718 h 721"/>
                <a:gd name="T64" fmla="*/ 601 w 751"/>
                <a:gd name="T65" fmla="*/ 710 h 721"/>
                <a:gd name="T66" fmla="*/ 61 w 751"/>
                <a:gd name="T67" fmla="*/ 460 h 721"/>
                <a:gd name="T68" fmla="*/ 41 w 751"/>
                <a:gd name="T69" fmla="*/ 447 h 721"/>
                <a:gd name="T70" fmla="*/ 23 w 751"/>
                <a:gd name="T71" fmla="*/ 430 h 721"/>
                <a:gd name="T72" fmla="*/ 11 w 751"/>
                <a:gd name="T73" fmla="*/ 410 h 721"/>
                <a:gd name="T74" fmla="*/ 3 w 751"/>
                <a:gd name="T75" fmla="*/ 387 h 721"/>
                <a:gd name="T76" fmla="*/ 0 w 751"/>
                <a:gd name="T77" fmla="*/ 364 h 721"/>
                <a:gd name="T78" fmla="*/ 0 w 751"/>
                <a:gd name="T79" fmla="*/ 357 h 721"/>
                <a:gd name="T80" fmla="*/ 3 w 751"/>
                <a:gd name="T81" fmla="*/ 332 h 721"/>
                <a:gd name="T82" fmla="*/ 11 w 751"/>
                <a:gd name="T83" fmla="*/ 310 h 721"/>
                <a:gd name="T84" fmla="*/ 23 w 751"/>
                <a:gd name="T85" fmla="*/ 291 h 721"/>
                <a:gd name="T86" fmla="*/ 41 w 751"/>
                <a:gd name="T87" fmla="*/ 274 h 721"/>
                <a:gd name="T88" fmla="*/ 61 w 751"/>
                <a:gd name="T89" fmla="*/ 261 h 721"/>
                <a:gd name="T90" fmla="*/ 601 w 751"/>
                <a:gd name="T91" fmla="*/ 11 h 721"/>
                <a:gd name="T92" fmla="*/ 622 w 751"/>
                <a:gd name="T93" fmla="*/ 3 h 721"/>
                <a:gd name="T94" fmla="*/ 646 w 751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1" h="72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Freeform 45"/>
            <p:cNvSpPr>
              <a:spLocks/>
            </p:cNvSpPr>
            <p:nvPr/>
          </p:nvSpPr>
          <p:spPr bwMode="auto">
            <a:xfrm>
              <a:off x="2173288" y="1689100"/>
              <a:ext cx="450850" cy="1041400"/>
            </a:xfrm>
            <a:custGeom>
              <a:avLst/>
              <a:gdLst>
                <a:gd name="T0" fmla="*/ 461 w 569"/>
                <a:gd name="T1" fmla="*/ 0 h 1313"/>
                <a:gd name="T2" fmla="*/ 464 w 569"/>
                <a:gd name="T3" fmla="*/ 0 h 1313"/>
                <a:gd name="T4" fmla="*/ 483 w 569"/>
                <a:gd name="T5" fmla="*/ 2 h 1313"/>
                <a:gd name="T6" fmla="*/ 502 w 569"/>
                <a:gd name="T7" fmla="*/ 8 h 1313"/>
                <a:gd name="T8" fmla="*/ 520 w 569"/>
                <a:gd name="T9" fmla="*/ 16 h 1313"/>
                <a:gd name="T10" fmla="*/ 535 w 569"/>
                <a:gd name="T11" fmla="*/ 28 h 1313"/>
                <a:gd name="T12" fmla="*/ 548 w 569"/>
                <a:gd name="T13" fmla="*/ 44 h 1313"/>
                <a:gd name="T14" fmla="*/ 558 w 569"/>
                <a:gd name="T15" fmla="*/ 61 h 1313"/>
                <a:gd name="T16" fmla="*/ 565 w 569"/>
                <a:gd name="T17" fmla="*/ 79 h 1313"/>
                <a:gd name="T18" fmla="*/ 569 w 569"/>
                <a:gd name="T19" fmla="*/ 99 h 1313"/>
                <a:gd name="T20" fmla="*/ 568 w 569"/>
                <a:gd name="T21" fmla="*/ 118 h 1313"/>
                <a:gd name="T22" fmla="*/ 564 w 569"/>
                <a:gd name="T23" fmla="*/ 137 h 1313"/>
                <a:gd name="T24" fmla="*/ 207 w 569"/>
                <a:gd name="T25" fmla="*/ 1241 h 1313"/>
                <a:gd name="T26" fmla="*/ 199 w 569"/>
                <a:gd name="T27" fmla="*/ 1261 h 1313"/>
                <a:gd name="T28" fmla="*/ 186 w 569"/>
                <a:gd name="T29" fmla="*/ 1278 h 1313"/>
                <a:gd name="T30" fmla="*/ 169 w 569"/>
                <a:gd name="T31" fmla="*/ 1293 h 1313"/>
                <a:gd name="T32" fmla="*/ 151 w 569"/>
                <a:gd name="T33" fmla="*/ 1304 h 1313"/>
                <a:gd name="T34" fmla="*/ 130 w 569"/>
                <a:gd name="T35" fmla="*/ 1311 h 1313"/>
                <a:gd name="T36" fmla="*/ 107 w 569"/>
                <a:gd name="T37" fmla="*/ 1313 h 1313"/>
                <a:gd name="T38" fmla="*/ 105 w 569"/>
                <a:gd name="T39" fmla="*/ 1313 h 1313"/>
                <a:gd name="T40" fmla="*/ 85 w 569"/>
                <a:gd name="T41" fmla="*/ 1311 h 1313"/>
                <a:gd name="T42" fmla="*/ 67 w 569"/>
                <a:gd name="T43" fmla="*/ 1306 h 1313"/>
                <a:gd name="T44" fmla="*/ 49 w 569"/>
                <a:gd name="T45" fmla="*/ 1297 h 1313"/>
                <a:gd name="T46" fmla="*/ 33 w 569"/>
                <a:gd name="T47" fmla="*/ 1284 h 1313"/>
                <a:gd name="T48" fmla="*/ 20 w 569"/>
                <a:gd name="T49" fmla="*/ 1270 h 1313"/>
                <a:gd name="T50" fmla="*/ 9 w 569"/>
                <a:gd name="T51" fmla="*/ 1253 h 1313"/>
                <a:gd name="T52" fmla="*/ 3 w 569"/>
                <a:gd name="T53" fmla="*/ 1234 h 1313"/>
                <a:gd name="T54" fmla="*/ 0 w 569"/>
                <a:gd name="T55" fmla="*/ 1215 h 1313"/>
                <a:gd name="T56" fmla="*/ 0 w 569"/>
                <a:gd name="T57" fmla="*/ 1196 h 1313"/>
                <a:gd name="T58" fmla="*/ 4 w 569"/>
                <a:gd name="T59" fmla="*/ 1176 h 1313"/>
                <a:gd name="T60" fmla="*/ 361 w 569"/>
                <a:gd name="T61" fmla="*/ 73 h 1313"/>
                <a:gd name="T62" fmla="*/ 370 w 569"/>
                <a:gd name="T63" fmla="*/ 53 h 1313"/>
                <a:gd name="T64" fmla="*/ 382 w 569"/>
                <a:gd name="T65" fmla="*/ 35 h 1313"/>
                <a:gd name="T66" fmla="*/ 399 w 569"/>
                <a:gd name="T67" fmla="*/ 20 h 1313"/>
                <a:gd name="T68" fmla="*/ 418 w 569"/>
                <a:gd name="T69" fmla="*/ 10 h 1313"/>
                <a:gd name="T70" fmla="*/ 438 w 569"/>
                <a:gd name="T71" fmla="*/ 3 h 1313"/>
                <a:gd name="T72" fmla="*/ 461 w 569"/>
                <a:gd name="T7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9" h="1313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Freeform 46"/>
            <p:cNvSpPr>
              <a:spLocks/>
            </p:cNvSpPr>
            <p:nvPr/>
          </p:nvSpPr>
          <p:spPr bwMode="auto">
            <a:xfrm>
              <a:off x="2611438" y="1927225"/>
              <a:ext cx="595313" cy="571500"/>
            </a:xfrm>
            <a:custGeom>
              <a:avLst/>
              <a:gdLst>
                <a:gd name="T0" fmla="*/ 105 w 750"/>
                <a:gd name="T1" fmla="*/ 0 h 721"/>
                <a:gd name="T2" fmla="*/ 128 w 750"/>
                <a:gd name="T3" fmla="*/ 3 h 721"/>
                <a:gd name="T4" fmla="*/ 149 w 750"/>
                <a:gd name="T5" fmla="*/ 11 h 721"/>
                <a:gd name="T6" fmla="*/ 690 w 750"/>
                <a:gd name="T7" fmla="*/ 261 h 721"/>
                <a:gd name="T8" fmla="*/ 710 w 750"/>
                <a:gd name="T9" fmla="*/ 274 h 721"/>
                <a:gd name="T10" fmla="*/ 727 w 750"/>
                <a:gd name="T11" fmla="*/ 291 h 721"/>
                <a:gd name="T12" fmla="*/ 740 w 750"/>
                <a:gd name="T13" fmla="*/ 310 h 721"/>
                <a:gd name="T14" fmla="*/ 747 w 750"/>
                <a:gd name="T15" fmla="*/ 332 h 721"/>
                <a:gd name="T16" fmla="*/ 750 w 750"/>
                <a:gd name="T17" fmla="*/ 357 h 721"/>
                <a:gd name="T18" fmla="*/ 750 w 750"/>
                <a:gd name="T19" fmla="*/ 364 h 721"/>
                <a:gd name="T20" fmla="*/ 747 w 750"/>
                <a:gd name="T21" fmla="*/ 389 h 721"/>
                <a:gd name="T22" fmla="*/ 740 w 750"/>
                <a:gd name="T23" fmla="*/ 410 h 721"/>
                <a:gd name="T24" fmla="*/ 727 w 750"/>
                <a:gd name="T25" fmla="*/ 430 h 721"/>
                <a:gd name="T26" fmla="*/ 710 w 750"/>
                <a:gd name="T27" fmla="*/ 447 h 721"/>
                <a:gd name="T28" fmla="*/ 690 w 750"/>
                <a:gd name="T29" fmla="*/ 460 h 721"/>
                <a:gd name="T30" fmla="*/ 149 w 750"/>
                <a:gd name="T31" fmla="*/ 710 h 721"/>
                <a:gd name="T32" fmla="*/ 128 w 750"/>
                <a:gd name="T33" fmla="*/ 718 h 721"/>
                <a:gd name="T34" fmla="*/ 105 w 750"/>
                <a:gd name="T35" fmla="*/ 721 h 721"/>
                <a:gd name="T36" fmla="*/ 85 w 750"/>
                <a:gd name="T37" fmla="*/ 719 h 721"/>
                <a:gd name="T38" fmla="*/ 67 w 750"/>
                <a:gd name="T39" fmla="*/ 712 h 721"/>
                <a:gd name="T40" fmla="*/ 48 w 750"/>
                <a:gd name="T41" fmla="*/ 704 h 721"/>
                <a:gd name="T42" fmla="*/ 32 w 750"/>
                <a:gd name="T43" fmla="*/ 691 h 721"/>
                <a:gd name="T44" fmla="*/ 19 w 750"/>
                <a:gd name="T45" fmla="*/ 675 h 721"/>
                <a:gd name="T46" fmla="*/ 9 w 750"/>
                <a:gd name="T47" fmla="*/ 656 h 721"/>
                <a:gd name="T48" fmla="*/ 2 w 750"/>
                <a:gd name="T49" fmla="*/ 636 h 721"/>
                <a:gd name="T50" fmla="*/ 0 w 750"/>
                <a:gd name="T51" fmla="*/ 616 h 721"/>
                <a:gd name="T52" fmla="*/ 0 w 750"/>
                <a:gd name="T53" fmla="*/ 613 h 721"/>
                <a:gd name="T54" fmla="*/ 2 w 750"/>
                <a:gd name="T55" fmla="*/ 589 h 721"/>
                <a:gd name="T56" fmla="*/ 11 w 750"/>
                <a:gd name="T57" fmla="*/ 567 h 721"/>
                <a:gd name="T58" fmla="*/ 24 w 750"/>
                <a:gd name="T59" fmla="*/ 546 h 721"/>
                <a:gd name="T60" fmla="*/ 40 w 750"/>
                <a:gd name="T61" fmla="*/ 530 h 721"/>
                <a:gd name="T62" fmla="*/ 60 w 750"/>
                <a:gd name="T63" fmla="*/ 518 h 721"/>
                <a:gd name="T64" fmla="*/ 399 w 750"/>
                <a:gd name="T65" fmla="*/ 360 h 721"/>
                <a:gd name="T66" fmla="*/ 60 w 750"/>
                <a:gd name="T67" fmla="*/ 203 h 721"/>
                <a:gd name="T68" fmla="*/ 40 w 750"/>
                <a:gd name="T69" fmla="*/ 191 h 721"/>
                <a:gd name="T70" fmla="*/ 24 w 750"/>
                <a:gd name="T71" fmla="*/ 175 h 721"/>
                <a:gd name="T72" fmla="*/ 11 w 750"/>
                <a:gd name="T73" fmla="*/ 154 h 721"/>
                <a:gd name="T74" fmla="*/ 2 w 750"/>
                <a:gd name="T75" fmla="*/ 132 h 721"/>
                <a:gd name="T76" fmla="*/ 0 w 750"/>
                <a:gd name="T77" fmla="*/ 108 h 721"/>
                <a:gd name="T78" fmla="*/ 0 w 750"/>
                <a:gd name="T79" fmla="*/ 105 h 721"/>
                <a:gd name="T80" fmla="*/ 2 w 750"/>
                <a:gd name="T81" fmla="*/ 84 h 721"/>
                <a:gd name="T82" fmla="*/ 9 w 750"/>
                <a:gd name="T83" fmla="*/ 65 h 721"/>
                <a:gd name="T84" fmla="*/ 19 w 750"/>
                <a:gd name="T85" fmla="*/ 46 h 721"/>
                <a:gd name="T86" fmla="*/ 32 w 750"/>
                <a:gd name="T87" fmla="*/ 30 h 721"/>
                <a:gd name="T88" fmla="*/ 48 w 750"/>
                <a:gd name="T89" fmla="*/ 17 h 721"/>
                <a:gd name="T90" fmla="*/ 67 w 750"/>
                <a:gd name="T91" fmla="*/ 8 h 721"/>
                <a:gd name="T92" fmla="*/ 85 w 750"/>
                <a:gd name="T93" fmla="*/ 2 h 721"/>
                <a:gd name="T94" fmla="*/ 105 w 750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721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3445344" y="1422401"/>
            <a:ext cx="752654" cy="650568"/>
            <a:chOff x="9904413" y="801688"/>
            <a:chExt cx="2668588" cy="2306638"/>
          </a:xfrm>
          <a:solidFill>
            <a:schemeClr val="accent3"/>
          </a:solidFill>
        </p:grpSpPr>
        <p:sp>
          <p:nvSpPr>
            <p:cNvPr id="387" name="Freeform 11"/>
            <p:cNvSpPr>
              <a:spLocks noEditPoints="1"/>
            </p:cNvSpPr>
            <p:nvPr/>
          </p:nvSpPr>
          <p:spPr bwMode="auto">
            <a:xfrm>
              <a:off x="9904413" y="801688"/>
              <a:ext cx="2668588" cy="2306638"/>
            </a:xfrm>
            <a:custGeom>
              <a:avLst/>
              <a:gdLst>
                <a:gd name="T0" fmla="*/ 244 w 3362"/>
                <a:gd name="T1" fmla="*/ 1990 h 2907"/>
                <a:gd name="T2" fmla="*/ 3118 w 3362"/>
                <a:gd name="T3" fmla="*/ 245 h 2907"/>
                <a:gd name="T4" fmla="*/ 163 w 3362"/>
                <a:gd name="T5" fmla="*/ 0 h 2907"/>
                <a:gd name="T6" fmla="*/ 3228 w 3362"/>
                <a:gd name="T7" fmla="*/ 2 h 2907"/>
                <a:gd name="T8" fmla="*/ 3281 w 3362"/>
                <a:gd name="T9" fmla="*/ 23 h 2907"/>
                <a:gd name="T10" fmla="*/ 3323 w 3362"/>
                <a:gd name="T11" fmla="*/ 57 h 2907"/>
                <a:gd name="T12" fmla="*/ 3352 w 3362"/>
                <a:gd name="T13" fmla="*/ 107 h 2907"/>
                <a:gd name="T14" fmla="*/ 3362 w 3362"/>
                <a:gd name="T15" fmla="*/ 163 h 2907"/>
                <a:gd name="T16" fmla="*/ 3359 w 3362"/>
                <a:gd name="T17" fmla="*/ 2101 h 2907"/>
                <a:gd name="T18" fmla="*/ 3339 w 3362"/>
                <a:gd name="T19" fmla="*/ 2154 h 2907"/>
                <a:gd name="T20" fmla="*/ 3304 w 3362"/>
                <a:gd name="T21" fmla="*/ 2197 h 2907"/>
                <a:gd name="T22" fmla="*/ 3256 w 3362"/>
                <a:gd name="T23" fmla="*/ 2225 h 2907"/>
                <a:gd name="T24" fmla="*/ 3199 w 3362"/>
                <a:gd name="T25" fmla="*/ 2235 h 2907"/>
                <a:gd name="T26" fmla="*/ 2064 w 3362"/>
                <a:gd name="T27" fmla="*/ 2605 h 2907"/>
                <a:gd name="T28" fmla="*/ 2536 w 3362"/>
                <a:gd name="T29" fmla="*/ 2608 h 2907"/>
                <a:gd name="T30" fmla="*/ 2589 w 3362"/>
                <a:gd name="T31" fmla="*/ 2631 h 2907"/>
                <a:gd name="T32" fmla="*/ 2630 w 3362"/>
                <a:gd name="T33" fmla="*/ 2672 h 2907"/>
                <a:gd name="T34" fmla="*/ 2653 w 3362"/>
                <a:gd name="T35" fmla="*/ 2725 h 2907"/>
                <a:gd name="T36" fmla="*/ 2653 w 3362"/>
                <a:gd name="T37" fmla="*/ 2786 h 2907"/>
                <a:gd name="T38" fmla="*/ 2630 w 3362"/>
                <a:gd name="T39" fmla="*/ 2840 h 2907"/>
                <a:gd name="T40" fmla="*/ 2589 w 3362"/>
                <a:gd name="T41" fmla="*/ 2880 h 2907"/>
                <a:gd name="T42" fmla="*/ 2536 w 3362"/>
                <a:gd name="T43" fmla="*/ 2904 h 2907"/>
                <a:gd name="T44" fmla="*/ 856 w 3362"/>
                <a:gd name="T45" fmla="*/ 2907 h 2907"/>
                <a:gd name="T46" fmla="*/ 798 w 3362"/>
                <a:gd name="T47" fmla="*/ 2895 h 2907"/>
                <a:gd name="T48" fmla="*/ 750 w 3362"/>
                <a:gd name="T49" fmla="*/ 2862 h 2907"/>
                <a:gd name="T50" fmla="*/ 717 w 3362"/>
                <a:gd name="T51" fmla="*/ 2815 h 2907"/>
                <a:gd name="T52" fmla="*/ 706 w 3362"/>
                <a:gd name="T53" fmla="*/ 2755 h 2907"/>
                <a:gd name="T54" fmla="*/ 717 w 3362"/>
                <a:gd name="T55" fmla="*/ 2697 h 2907"/>
                <a:gd name="T56" fmla="*/ 750 w 3362"/>
                <a:gd name="T57" fmla="*/ 2649 h 2907"/>
                <a:gd name="T58" fmla="*/ 798 w 3362"/>
                <a:gd name="T59" fmla="*/ 2616 h 2907"/>
                <a:gd name="T60" fmla="*/ 856 w 3362"/>
                <a:gd name="T61" fmla="*/ 2605 h 2907"/>
                <a:gd name="T62" fmla="*/ 1298 w 3362"/>
                <a:gd name="T63" fmla="*/ 2235 h 2907"/>
                <a:gd name="T64" fmla="*/ 134 w 3362"/>
                <a:gd name="T65" fmla="*/ 2233 h 2907"/>
                <a:gd name="T66" fmla="*/ 81 w 3362"/>
                <a:gd name="T67" fmla="*/ 2212 h 2907"/>
                <a:gd name="T68" fmla="*/ 39 w 3362"/>
                <a:gd name="T69" fmla="*/ 2177 h 2907"/>
                <a:gd name="T70" fmla="*/ 10 w 3362"/>
                <a:gd name="T71" fmla="*/ 2128 h 2907"/>
                <a:gd name="T72" fmla="*/ 0 w 3362"/>
                <a:gd name="T73" fmla="*/ 2072 h 2907"/>
                <a:gd name="T74" fmla="*/ 3 w 3362"/>
                <a:gd name="T75" fmla="*/ 134 h 2907"/>
                <a:gd name="T76" fmla="*/ 22 w 3362"/>
                <a:gd name="T77" fmla="*/ 81 h 2907"/>
                <a:gd name="T78" fmla="*/ 58 w 3362"/>
                <a:gd name="T79" fmla="*/ 38 h 2907"/>
                <a:gd name="T80" fmla="*/ 106 w 3362"/>
                <a:gd name="T81" fmla="*/ 10 h 2907"/>
                <a:gd name="T82" fmla="*/ 163 w 3362"/>
                <a:gd name="T83" fmla="*/ 0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62" h="2907">
                  <a:moveTo>
                    <a:pt x="244" y="245"/>
                  </a:moveTo>
                  <a:lnTo>
                    <a:pt x="244" y="1990"/>
                  </a:lnTo>
                  <a:lnTo>
                    <a:pt x="3118" y="1990"/>
                  </a:lnTo>
                  <a:lnTo>
                    <a:pt x="3118" y="245"/>
                  </a:lnTo>
                  <a:lnTo>
                    <a:pt x="244" y="245"/>
                  </a:lnTo>
                  <a:close/>
                  <a:moveTo>
                    <a:pt x="163" y="0"/>
                  </a:moveTo>
                  <a:lnTo>
                    <a:pt x="3199" y="0"/>
                  </a:lnTo>
                  <a:lnTo>
                    <a:pt x="3228" y="2"/>
                  </a:lnTo>
                  <a:lnTo>
                    <a:pt x="3256" y="10"/>
                  </a:lnTo>
                  <a:lnTo>
                    <a:pt x="3281" y="23"/>
                  </a:lnTo>
                  <a:lnTo>
                    <a:pt x="3304" y="38"/>
                  </a:lnTo>
                  <a:lnTo>
                    <a:pt x="3323" y="57"/>
                  </a:lnTo>
                  <a:lnTo>
                    <a:pt x="3339" y="81"/>
                  </a:lnTo>
                  <a:lnTo>
                    <a:pt x="3352" y="107"/>
                  </a:lnTo>
                  <a:lnTo>
                    <a:pt x="3359" y="134"/>
                  </a:lnTo>
                  <a:lnTo>
                    <a:pt x="3362" y="163"/>
                  </a:lnTo>
                  <a:lnTo>
                    <a:pt x="3362" y="2072"/>
                  </a:lnTo>
                  <a:lnTo>
                    <a:pt x="3359" y="2101"/>
                  </a:lnTo>
                  <a:lnTo>
                    <a:pt x="3352" y="2128"/>
                  </a:lnTo>
                  <a:lnTo>
                    <a:pt x="3339" y="2154"/>
                  </a:lnTo>
                  <a:lnTo>
                    <a:pt x="3323" y="2177"/>
                  </a:lnTo>
                  <a:lnTo>
                    <a:pt x="3304" y="2197"/>
                  </a:lnTo>
                  <a:lnTo>
                    <a:pt x="3281" y="2212"/>
                  </a:lnTo>
                  <a:lnTo>
                    <a:pt x="3256" y="2225"/>
                  </a:lnTo>
                  <a:lnTo>
                    <a:pt x="3228" y="2233"/>
                  </a:lnTo>
                  <a:lnTo>
                    <a:pt x="3199" y="2235"/>
                  </a:lnTo>
                  <a:lnTo>
                    <a:pt x="2064" y="2235"/>
                  </a:lnTo>
                  <a:lnTo>
                    <a:pt x="2064" y="2605"/>
                  </a:lnTo>
                  <a:lnTo>
                    <a:pt x="2506" y="2605"/>
                  </a:lnTo>
                  <a:lnTo>
                    <a:pt x="2536" y="2608"/>
                  </a:lnTo>
                  <a:lnTo>
                    <a:pt x="2564" y="2616"/>
                  </a:lnTo>
                  <a:lnTo>
                    <a:pt x="2589" y="2631"/>
                  </a:lnTo>
                  <a:lnTo>
                    <a:pt x="2612" y="2649"/>
                  </a:lnTo>
                  <a:lnTo>
                    <a:pt x="2630" y="2672"/>
                  </a:lnTo>
                  <a:lnTo>
                    <a:pt x="2644" y="2697"/>
                  </a:lnTo>
                  <a:lnTo>
                    <a:pt x="2653" y="2725"/>
                  </a:lnTo>
                  <a:lnTo>
                    <a:pt x="2656" y="2755"/>
                  </a:lnTo>
                  <a:lnTo>
                    <a:pt x="2653" y="2786"/>
                  </a:lnTo>
                  <a:lnTo>
                    <a:pt x="2644" y="2815"/>
                  </a:lnTo>
                  <a:lnTo>
                    <a:pt x="2630" y="2840"/>
                  </a:lnTo>
                  <a:lnTo>
                    <a:pt x="2612" y="2862"/>
                  </a:lnTo>
                  <a:lnTo>
                    <a:pt x="2589" y="2880"/>
                  </a:lnTo>
                  <a:lnTo>
                    <a:pt x="2564" y="2895"/>
                  </a:lnTo>
                  <a:lnTo>
                    <a:pt x="2536" y="2904"/>
                  </a:lnTo>
                  <a:lnTo>
                    <a:pt x="2506" y="2907"/>
                  </a:lnTo>
                  <a:lnTo>
                    <a:pt x="856" y="2907"/>
                  </a:lnTo>
                  <a:lnTo>
                    <a:pt x="826" y="2904"/>
                  </a:lnTo>
                  <a:lnTo>
                    <a:pt x="798" y="2895"/>
                  </a:lnTo>
                  <a:lnTo>
                    <a:pt x="773" y="2880"/>
                  </a:lnTo>
                  <a:lnTo>
                    <a:pt x="750" y="2862"/>
                  </a:lnTo>
                  <a:lnTo>
                    <a:pt x="732" y="2840"/>
                  </a:lnTo>
                  <a:lnTo>
                    <a:pt x="717" y="2815"/>
                  </a:lnTo>
                  <a:lnTo>
                    <a:pt x="709" y="2786"/>
                  </a:lnTo>
                  <a:lnTo>
                    <a:pt x="706" y="2755"/>
                  </a:lnTo>
                  <a:lnTo>
                    <a:pt x="709" y="2725"/>
                  </a:lnTo>
                  <a:lnTo>
                    <a:pt x="717" y="2697"/>
                  </a:lnTo>
                  <a:lnTo>
                    <a:pt x="732" y="2672"/>
                  </a:lnTo>
                  <a:lnTo>
                    <a:pt x="750" y="2649"/>
                  </a:lnTo>
                  <a:lnTo>
                    <a:pt x="773" y="2631"/>
                  </a:lnTo>
                  <a:lnTo>
                    <a:pt x="798" y="2616"/>
                  </a:lnTo>
                  <a:lnTo>
                    <a:pt x="826" y="2608"/>
                  </a:lnTo>
                  <a:lnTo>
                    <a:pt x="856" y="2605"/>
                  </a:lnTo>
                  <a:lnTo>
                    <a:pt x="1298" y="2605"/>
                  </a:lnTo>
                  <a:lnTo>
                    <a:pt x="1298" y="2235"/>
                  </a:lnTo>
                  <a:lnTo>
                    <a:pt x="163" y="2235"/>
                  </a:lnTo>
                  <a:lnTo>
                    <a:pt x="134" y="2233"/>
                  </a:lnTo>
                  <a:lnTo>
                    <a:pt x="106" y="2225"/>
                  </a:lnTo>
                  <a:lnTo>
                    <a:pt x="81" y="2212"/>
                  </a:lnTo>
                  <a:lnTo>
                    <a:pt x="58" y="2197"/>
                  </a:lnTo>
                  <a:lnTo>
                    <a:pt x="39" y="2177"/>
                  </a:lnTo>
                  <a:lnTo>
                    <a:pt x="22" y="2154"/>
                  </a:lnTo>
                  <a:lnTo>
                    <a:pt x="10" y="2128"/>
                  </a:lnTo>
                  <a:lnTo>
                    <a:pt x="3" y="2101"/>
                  </a:lnTo>
                  <a:lnTo>
                    <a:pt x="0" y="2072"/>
                  </a:lnTo>
                  <a:lnTo>
                    <a:pt x="0" y="163"/>
                  </a:lnTo>
                  <a:lnTo>
                    <a:pt x="3" y="134"/>
                  </a:lnTo>
                  <a:lnTo>
                    <a:pt x="10" y="107"/>
                  </a:lnTo>
                  <a:lnTo>
                    <a:pt x="22" y="81"/>
                  </a:lnTo>
                  <a:lnTo>
                    <a:pt x="39" y="57"/>
                  </a:lnTo>
                  <a:lnTo>
                    <a:pt x="58" y="38"/>
                  </a:lnTo>
                  <a:lnTo>
                    <a:pt x="81" y="23"/>
                  </a:lnTo>
                  <a:lnTo>
                    <a:pt x="106" y="10"/>
                  </a:lnTo>
                  <a:lnTo>
                    <a:pt x="134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10469563" y="1414463"/>
              <a:ext cx="566738" cy="544513"/>
            </a:xfrm>
            <a:custGeom>
              <a:avLst/>
              <a:gdLst>
                <a:gd name="T0" fmla="*/ 614 w 714"/>
                <a:gd name="T1" fmla="*/ 0 h 687"/>
                <a:gd name="T2" fmla="*/ 632 w 714"/>
                <a:gd name="T3" fmla="*/ 2 h 687"/>
                <a:gd name="T4" fmla="*/ 651 w 714"/>
                <a:gd name="T5" fmla="*/ 8 h 687"/>
                <a:gd name="T6" fmla="*/ 667 w 714"/>
                <a:gd name="T7" fmla="*/ 17 h 687"/>
                <a:gd name="T8" fmla="*/ 683 w 714"/>
                <a:gd name="T9" fmla="*/ 29 h 687"/>
                <a:gd name="T10" fmla="*/ 696 w 714"/>
                <a:gd name="T11" fmla="*/ 44 h 687"/>
                <a:gd name="T12" fmla="*/ 706 w 714"/>
                <a:gd name="T13" fmla="*/ 62 h 687"/>
                <a:gd name="T14" fmla="*/ 712 w 714"/>
                <a:gd name="T15" fmla="*/ 80 h 687"/>
                <a:gd name="T16" fmla="*/ 714 w 714"/>
                <a:gd name="T17" fmla="*/ 101 h 687"/>
                <a:gd name="T18" fmla="*/ 714 w 714"/>
                <a:gd name="T19" fmla="*/ 103 h 687"/>
                <a:gd name="T20" fmla="*/ 711 w 714"/>
                <a:gd name="T21" fmla="*/ 126 h 687"/>
                <a:gd name="T22" fmla="*/ 704 w 714"/>
                <a:gd name="T23" fmla="*/ 147 h 687"/>
                <a:gd name="T24" fmla="*/ 691 w 714"/>
                <a:gd name="T25" fmla="*/ 166 h 687"/>
                <a:gd name="T26" fmla="*/ 675 w 714"/>
                <a:gd name="T27" fmla="*/ 181 h 687"/>
                <a:gd name="T28" fmla="*/ 656 w 714"/>
                <a:gd name="T29" fmla="*/ 194 h 687"/>
                <a:gd name="T30" fmla="*/ 334 w 714"/>
                <a:gd name="T31" fmla="*/ 343 h 687"/>
                <a:gd name="T32" fmla="*/ 656 w 714"/>
                <a:gd name="T33" fmla="*/ 493 h 687"/>
                <a:gd name="T34" fmla="*/ 675 w 714"/>
                <a:gd name="T35" fmla="*/ 505 h 687"/>
                <a:gd name="T36" fmla="*/ 691 w 714"/>
                <a:gd name="T37" fmla="*/ 521 h 687"/>
                <a:gd name="T38" fmla="*/ 704 w 714"/>
                <a:gd name="T39" fmla="*/ 539 h 687"/>
                <a:gd name="T40" fmla="*/ 711 w 714"/>
                <a:gd name="T41" fmla="*/ 561 h 687"/>
                <a:gd name="T42" fmla="*/ 714 w 714"/>
                <a:gd name="T43" fmla="*/ 583 h 687"/>
                <a:gd name="T44" fmla="*/ 714 w 714"/>
                <a:gd name="T45" fmla="*/ 586 h 687"/>
                <a:gd name="T46" fmla="*/ 712 w 714"/>
                <a:gd name="T47" fmla="*/ 607 h 687"/>
                <a:gd name="T48" fmla="*/ 706 w 714"/>
                <a:gd name="T49" fmla="*/ 625 h 687"/>
                <a:gd name="T50" fmla="*/ 696 w 714"/>
                <a:gd name="T51" fmla="*/ 643 h 687"/>
                <a:gd name="T52" fmla="*/ 683 w 714"/>
                <a:gd name="T53" fmla="*/ 658 h 687"/>
                <a:gd name="T54" fmla="*/ 667 w 714"/>
                <a:gd name="T55" fmla="*/ 670 h 687"/>
                <a:gd name="T56" fmla="*/ 651 w 714"/>
                <a:gd name="T57" fmla="*/ 679 h 687"/>
                <a:gd name="T58" fmla="*/ 632 w 714"/>
                <a:gd name="T59" fmla="*/ 685 h 687"/>
                <a:gd name="T60" fmla="*/ 614 w 714"/>
                <a:gd name="T61" fmla="*/ 687 h 687"/>
                <a:gd name="T62" fmla="*/ 592 w 714"/>
                <a:gd name="T63" fmla="*/ 684 h 687"/>
                <a:gd name="T64" fmla="*/ 572 w 714"/>
                <a:gd name="T65" fmla="*/ 677 h 687"/>
                <a:gd name="T66" fmla="*/ 58 w 714"/>
                <a:gd name="T67" fmla="*/ 438 h 687"/>
                <a:gd name="T68" fmla="*/ 38 w 714"/>
                <a:gd name="T69" fmla="*/ 426 h 687"/>
                <a:gd name="T70" fmla="*/ 23 w 714"/>
                <a:gd name="T71" fmla="*/ 409 h 687"/>
                <a:gd name="T72" fmla="*/ 11 w 714"/>
                <a:gd name="T73" fmla="*/ 391 h 687"/>
                <a:gd name="T74" fmla="*/ 2 w 714"/>
                <a:gd name="T75" fmla="*/ 370 h 687"/>
                <a:gd name="T76" fmla="*/ 0 w 714"/>
                <a:gd name="T77" fmla="*/ 347 h 687"/>
                <a:gd name="T78" fmla="*/ 0 w 714"/>
                <a:gd name="T79" fmla="*/ 340 h 687"/>
                <a:gd name="T80" fmla="*/ 2 w 714"/>
                <a:gd name="T81" fmla="*/ 317 h 687"/>
                <a:gd name="T82" fmla="*/ 11 w 714"/>
                <a:gd name="T83" fmla="*/ 296 h 687"/>
                <a:gd name="T84" fmla="*/ 23 w 714"/>
                <a:gd name="T85" fmla="*/ 276 h 687"/>
                <a:gd name="T86" fmla="*/ 38 w 714"/>
                <a:gd name="T87" fmla="*/ 261 h 687"/>
                <a:gd name="T88" fmla="*/ 58 w 714"/>
                <a:gd name="T89" fmla="*/ 249 h 687"/>
                <a:gd name="T90" fmla="*/ 572 w 714"/>
                <a:gd name="T91" fmla="*/ 10 h 687"/>
                <a:gd name="T92" fmla="*/ 592 w 714"/>
                <a:gd name="T93" fmla="*/ 3 h 687"/>
                <a:gd name="T94" fmla="*/ 614 w 714"/>
                <a:gd name="T9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4" h="687">
                  <a:moveTo>
                    <a:pt x="614" y="0"/>
                  </a:moveTo>
                  <a:lnTo>
                    <a:pt x="632" y="2"/>
                  </a:lnTo>
                  <a:lnTo>
                    <a:pt x="651" y="8"/>
                  </a:lnTo>
                  <a:lnTo>
                    <a:pt x="667" y="17"/>
                  </a:lnTo>
                  <a:lnTo>
                    <a:pt x="683" y="29"/>
                  </a:lnTo>
                  <a:lnTo>
                    <a:pt x="696" y="44"/>
                  </a:lnTo>
                  <a:lnTo>
                    <a:pt x="706" y="62"/>
                  </a:lnTo>
                  <a:lnTo>
                    <a:pt x="712" y="80"/>
                  </a:lnTo>
                  <a:lnTo>
                    <a:pt x="714" y="101"/>
                  </a:lnTo>
                  <a:lnTo>
                    <a:pt x="714" y="103"/>
                  </a:lnTo>
                  <a:lnTo>
                    <a:pt x="711" y="126"/>
                  </a:lnTo>
                  <a:lnTo>
                    <a:pt x="704" y="147"/>
                  </a:lnTo>
                  <a:lnTo>
                    <a:pt x="691" y="166"/>
                  </a:lnTo>
                  <a:lnTo>
                    <a:pt x="675" y="181"/>
                  </a:lnTo>
                  <a:lnTo>
                    <a:pt x="656" y="194"/>
                  </a:lnTo>
                  <a:lnTo>
                    <a:pt x="334" y="343"/>
                  </a:lnTo>
                  <a:lnTo>
                    <a:pt x="656" y="493"/>
                  </a:lnTo>
                  <a:lnTo>
                    <a:pt x="675" y="505"/>
                  </a:lnTo>
                  <a:lnTo>
                    <a:pt x="691" y="521"/>
                  </a:lnTo>
                  <a:lnTo>
                    <a:pt x="704" y="539"/>
                  </a:lnTo>
                  <a:lnTo>
                    <a:pt x="711" y="561"/>
                  </a:lnTo>
                  <a:lnTo>
                    <a:pt x="714" y="583"/>
                  </a:lnTo>
                  <a:lnTo>
                    <a:pt x="714" y="586"/>
                  </a:lnTo>
                  <a:lnTo>
                    <a:pt x="712" y="607"/>
                  </a:lnTo>
                  <a:lnTo>
                    <a:pt x="706" y="625"/>
                  </a:lnTo>
                  <a:lnTo>
                    <a:pt x="696" y="643"/>
                  </a:lnTo>
                  <a:lnTo>
                    <a:pt x="683" y="658"/>
                  </a:lnTo>
                  <a:lnTo>
                    <a:pt x="667" y="670"/>
                  </a:lnTo>
                  <a:lnTo>
                    <a:pt x="651" y="679"/>
                  </a:lnTo>
                  <a:lnTo>
                    <a:pt x="632" y="685"/>
                  </a:lnTo>
                  <a:lnTo>
                    <a:pt x="614" y="687"/>
                  </a:lnTo>
                  <a:lnTo>
                    <a:pt x="592" y="684"/>
                  </a:lnTo>
                  <a:lnTo>
                    <a:pt x="572" y="677"/>
                  </a:lnTo>
                  <a:lnTo>
                    <a:pt x="58" y="438"/>
                  </a:lnTo>
                  <a:lnTo>
                    <a:pt x="38" y="426"/>
                  </a:lnTo>
                  <a:lnTo>
                    <a:pt x="23" y="409"/>
                  </a:lnTo>
                  <a:lnTo>
                    <a:pt x="11" y="391"/>
                  </a:lnTo>
                  <a:lnTo>
                    <a:pt x="2" y="370"/>
                  </a:lnTo>
                  <a:lnTo>
                    <a:pt x="0" y="347"/>
                  </a:lnTo>
                  <a:lnTo>
                    <a:pt x="0" y="340"/>
                  </a:lnTo>
                  <a:lnTo>
                    <a:pt x="2" y="317"/>
                  </a:lnTo>
                  <a:lnTo>
                    <a:pt x="11" y="296"/>
                  </a:lnTo>
                  <a:lnTo>
                    <a:pt x="23" y="276"/>
                  </a:lnTo>
                  <a:lnTo>
                    <a:pt x="38" y="261"/>
                  </a:lnTo>
                  <a:lnTo>
                    <a:pt x="58" y="249"/>
                  </a:lnTo>
                  <a:lnTo>
                    <a:pt x="572" y="10"/>
                  </a:lnTo>
                  <a:lnTo>
                    <a:pt x="592" y="3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11025188" y="1189038"/>
              <a:ext cx="427038" cy="990600"/>
            </a:xfrm>
            <a:custGeom>
              <a:avLst/>
              <a:gdLst>
                <a:gd name="T0" fmla="*/ 437 w 539"/>
                <a:gd name="T1" fmla="*/ 0 h 1250"/>
                <a:gd name="T2" fmla="*/ 440 w 539"/>
                <a:gd name="T3" fmla="*/ 0 h 1250"/>
                <a:gd name="T4" fmla="*/ 464 w 539"/>
                <a:gd name="T5" fmla="*/ 2 h 1250"/>
                <a:gd name="T6" fmla="*/ 485 w 539"/>
                <a:gd name="T7" fmla="*/ 10 h 1250"/>
                <a:gd name="T8" fmla="*/ 505 w 539"/>
                <a:gd name="T9" fmla="*/ 24 h 1250"/>
                <a:gd name="T10" fmla="*/ 521 w 539"/>
                <a:gd name="T11" fmla="*/ 41 h 1250"/>
                <a:gd name="T12" fmla="*/ 532 w 539"/>
                <a:gd name="T13" fmla="*/ 61 h 1250"/>
                <a:gd name="T14" fmla="*/ 538 w 539"/>
                <a:gd name="T15" fmla="*/ 84 h 1250"/>
                <a:gd name="T16" fmla="*/ 539 w 539"/>
                <a:gd name="T17" fmla="*/ 107 h 1250"/>
                <a:gd name="T18" fmla="*/ 535 w 539"/>
                <a:gd name="T19" fmla="*/ 130 h 1250"/>
                <a:gd name="T20" fmla="*/ 197 w 539"/>
                <a:gd name="T21" fmla="*/ 1180 h 1250"/>
                <a:gd name="T22" fmla="*/ 188 w 539"/>
                <a:gd name="T23" fmla="*/ 1200 h 1250"/>
                <a:gd name="T24" fmla="*/ 176 w 539"/>
                <a:gd name="T25" fmla="*/ 1217 h 1250"/>
                <a:gd name="T26" fmla="*/ 161 w 539"/>
                <a:gd name="T27" fmla="*/ 1231 h 1250"/>
                <a:gd name="T28" fmla="*/ 143 w 539"/>
                <a:gd name="T29" fmla="*/ 1242 h 1250"/>
                <a:gd name="T30" fmla="*/ 123 w 539"/>
                <a:gd name="T31" fmla="*/ 1248 h 1250"/>
                <a:gd name="T32" fmla="*/ 103 w 539"/>
                <a:gd name="T33" fmla="*/ 1250 h 1250"/>
                <a:gd name="T34" fmla="*/ 99 w 539"/>
                <a:gd name="T35" fmla="*/ 1250 h 1250"/>
                <a:gd name="T36" fmla="*/ 76 w 539"/>
                <a:gd name="T37" fmla="*/ 1248 h 1250"/>
                <a:gd name="T38" fmla="*/ 55 w 539"/>
                <a:gd name="T39" fmla="*/ 1240 h 1250"/>
                <a:gd name="T40" fmla="*/ 35 w 539"/>
                <a:gd name="T41" fmla="*/ 1226 h 1250"/>
                <a:gd name="T42" fmla="*/ 19 w 539"/>
                <a:gd name="T43" fmla="*/ 1209 h 1250"/>
                <a:gd name="T44" fmla="*/ 8 w 539"/>
                <a:gd name="T45" fmla="*/ 1188 h 1250"/>
                <a:gd name="T46" fmla="*/ 2 w 539"/>
                <a:gd name="T47" fmla="*/ 1166 h 1250"/>
                <a:gd name="T48" fmla="*/ 0 w 539"/>
                <a:gd name="T49" fmla="*/ 1142 h 1250"/>
                <a:gd name="T50" fmla="*/ 5 w 539"/>
                <a:gd name="T51" fmla="*/ 1120 h 1250"/>
                <a:gd name="T52" fmla="*/ 342 w 539"/>
                <a:gd name="T53" fmla="*/ 70 h 1250"/>
                <a:gd name="T54" fmla="*/ 352 w 539"/>
                <a:gd name="T55" fmla="*/ 49 h 1250"/>
                <a:gd name="T56" fmla="*/ 364 w 539"/>
                <a:gd name="T57" fmla="*/ 33 h 1250"/>
                <a:gd name="T58" fmla="*/ 379 w 539"/>
                <a:gd name="T59" fmla="*/ 18 h 1250"/>
                <a:gd name="T60" fmla="*/ 396 w 539"/>
                <a:gd name="T61" fmla="*/ 8 h 1250"/>
                <a:gd name="T62" fmla="*/ 417 w 539"/>
                <a:gd name="T63" fmla="*/ 2 h 1250"/>
                <a:gd name="T64" fmla="*/ 437 w 539"/>
                <a:gd name="T65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1250">
                  <a:moveTo>
                    <a:pt x="437" y="0"/>
                  </a:moveTo>
                  <a:lnTo>
                    <a:pt x="440" y="0"/>
                  </a:lnTo>
                  <a:lnTo>
                    <a:pt x="464" y="2"/>
                  </a:lnTo>
                  <a:lnTo>
                    <a:pt x="485" y="10"/>
                  </a:lnTo>
                  <a:lnTo>
                    <a:pt x="505" y="24"/>
                  </a:lnTo>
                  <a:lnTo>
                    <a:pt x="521" y="41"/>
                  </a:lnTo>
                  <a:lnTo>
                    <a:pt x="532" y="61"/>
                  </a:lnTo>
                  <a:lnTo>
                    <a:pt x="538" y="84"/>
                  </a:lnTo>
                  <a:lnTo>
                    <a:pt x="539" y="107"/>
                  </a:lnTo>
                  <a:lnTo>
                    <a:pt x="535" y="130"/>
                  </a:lnTo>
                  <a:lnTo>
                    <a:pt x="197" y="1180"/>
                  </a:lnTo>
                  <a:lnTo>
                    <a:pt x="188" y="1200"/>
                  </a:lnTo>
                  <a:lnTo>
                    <a:pt x="176" y="1217"/>
                  </a:lnTo>
                  <a:lnTo>
                    <a:pt x="161" y="1231"/>
                  </a:lnTo>
                  <a:lnTo>
                    <a:pt x="143" y="1242"/>
                  </a:lnTo>
                  <a:lnTo>
                    <a:pt x="123" y="1248"/>
                  </a:lnTo>
                  <a:lnTo>
                    <a:pt x="103" y="1250"/>
                  </a:lnTo>
                  <a:lnTo>
                    <a:pt x="99" y="1250"/>
                  </a:lnTo>
                  <a:lnTo>
                    <a:pt x="76" y="1248"/>
                  </a:lnTo>
                  <a:lnTo>
                    <a:pt x="55" y="1240"/>
                  </a:lnTo>
                  <a:lnTo>
                    <a:pt x="35" y="1226"/>
                  </a:lnTo>
                  <a:lnTo>
                    <a:pt x="19" y="1209"/>
                  </a:lnTo>
                  <a:lnTo>
                    <a:pt x="8" y="1188"/>
                  </a:lnTo>
                  <a:lnTo>
                    <a:pt x="2" y="1166"/>
                  </a:lnTo>
                  <a:lnTo>
                    <a:pt x="0" y="1142"/>
                  </a:lnTo>
                  <a:lnTo>
                    <a:pt x="5" y="1120"/>
                  </a:lnTo>
                  <a:lnTo>
                    <a:pt x="342" y="70"/>
                  </a:lnTo>
                  <a:lnTo>
                    <a:pt x="352" y="49"/>
                  </a:lnTo>
                  <a:lnTo>
                    <a:pt x="364" y="33"/>
                  </a:lnTo>
                  <a:lnTo>
                    <a:pt x="379" y="18"/>
                  </a:lnTo>
                  <a:lnTo>
                    <a:pt x="396" y="8"/>
                  </a:lnTo>
                  <a:lnTo>
                    <a:pt x="417" y="2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14"/>
            <p:cNvSpPr>
              <a:spLocks/>
            </p:cNvSpPr>
            <p:nvPr/>
          </p:nvSpPr>
          <p:spPr bwMode="auto">
            <a:xfrm>
              <a:off x="11441113" y="1414463"/>
              <a:ext cx="566738" cy="544513"/>
            </a:xfrm>
            <a:custGeom>
              <a:avLst/>
              <a:gdLst>
                <a:gd name="T0" fmla="*/ 100 w 713"/>
                <a:gd name="T1" fmla="*/ 0 h 687"/>
                <a:gd name="T2" fmla="*/ 122 w 713"/>
                <a:gd name="T3" fmla="*/ 3 h 687"/>
                <a:gd name="T4" fmla="*/ 142 w 713"/>
                <a:gd name="T5" fmla="*/ 10 h 687"/>
                <a:gd name="T6" fmla="*/ 656 w 713"/>
                <a:gd name="T7" fmla="*/ 249 h 687"/>
                <a:gd name="T8" fmla="*/ 676 w 713"/>
                <a:gd name="T9" fmla="*/ 261 h 687"/>
                <a:gd name="T10" fmla="*/ 691 w 713"/>
                <a:gd name="T11" fmla="*/ 276 h 687"/>
                <a:gd name="T12" fmla="*/ 703 w 713"/>
                <a:gd name="T13" fmla="*/ 296 h 687"/>
                <a:gd name="T14" fmla="*/ 711 w 713"/>
                <a:gd name="T15" fmla="*/ 317 h 687"/>
                <a:gd name="T16" fmla="*/ 713 w 713"/>
                <a:gd name="T17" fmla="*/ 340 h 687"/>
                <a:gd name="T18" fmla="*/ 713 w 713"/>
                <a:gd name="T19" fmla="*/ 347 h 687"/>
                <a:gd name="T20" fmla="*/ 711 w 713"/>
                <a:gd name="T21" fmla="*/ 370 h 687"/>
                <a:gd name="T22" fmla="*/ 703 w 713"/>
                <a:gd name="T23" fmla="*/ 391 h 687"/>
                <a:gd name="T24" fmla="*/ 691 w 713"/>
                <a:gd name="T25" fmla="*/ 409 h 687"/>
                <a:gd name="T26" fmla="*/ 676 w 713"/>
                <a:gd name="T27" fmla="*/ 426 h 687"/>
                <a:gd name="T28" fmla="*/ 656 w 713"/>
                <a:gd name="T29" fmla="*/ 438 h 687"/>
                <a:gd name="T30" fmla="*/ 142 w 713"/>
                <a:gd name="T31" fmla="*/ 677 h 687"/>
                <a:gd name="T32" fmla="*/ 122 w 713"/>
                <a:gd name="T33" fmla="*/ 684 h 687"/>
                <a:gd name="T34" fmla="*/ 100 w 713"/>
                <a:gd name="T35" fmla="*/ 687 h 687"/>
                <a:gd name="T36" fmla="*/ 82 w 713"/>
                <a:gd name="T37" fmla="*/ 685 h 687"/>
                <a:gd name="T38" fmla="*/ 63 w 713"/>
                <a:gd name="T39" fmla="*/ 679 h 687"/>
                <a:gd name="T40" fmla="*/ 47 w 713"/>
                <a:gd name="T41" fmla="*/ 670 h 687"/>
                <a:gd name="T42" fmla="*/ 31 w 713"/>
                <a:gd name="T43" fmla="*/ 658 h 687"/>
                <a:gd name="T44" fmla="*/ 17 w 713"/>
                <a:gd name="T45" fmla="*/ 643 h 687"/>
                <a:gd name="T46" fmla="*/ 8 w 713"/>
                <a:gd name="T47" fmla="*/ 625 h 687"/>
                <a:gd name="T48" fmla="*/ 2 w 713"/>
                <a:gd name="T49" fmla="*/ 607 h 687"/>
                <a:gd name="T50" fmla="*/ 0 w 713"/>
                <a:gd name="T51" fmla="*/ 586 h 687"/>
                <a:gd name="T52" fmla="*/ 0 w 713"/>
                <a:gd name="T53" fmla="*/ 583 h 687"/>
                <a:gd name="T54" fmla="*/ 3 w 713"/>
                <a:gd name="T55" fmla="*/ 561 h 687"/>
                <a:gd name="T56" fmla="*/ 10 w 713"/>
                <a:gd name="T57" fmla="*/ 539 h 687"/>
                <a:gd name="T58" fmla="*/ 23 w 713"/>
                <a:gd name="T59" fmla="*/ 521 h 687"/>
                <a:gd name="T60" fmla="*/ 39 w 713"/>
                <a:gd name="T61" fmla="*/ 505 h 687"/>
                <a:gd name="T62" fmla="*/ 58 w 713"/>
                <a:gd name="T63" fmla="*/ 493 h 687"/>
                <a:gd name="T64" fmla="*/ 380 w 713"/>
                <a:gd name="T65" fmla="*/ 343 h 687"/>
                <a:gd name="T66" fmla="*/ 58 w 713"/>
                <a:gd name="T67" fmla="*/ 194 h 687"/>
                <a:gd name="T68" fmla="*/ 39 w 713"/>
                <a:gd name="T69" fmla="*/ 181 h 687"/>
                <a:gd name="T70" fmla="*/ 23 w 713"/>
                <a:gd name="T71" fmla="*/ 166 h 687"/>
                <a:gd name="T72" fmla="*/ 10 w 713"/>
                <a:gd name="T73" fmla="*/ 147 h 687"/>
                <a:gd name="T74" fmla="*/ 3 w 713"/>
                <a:gd name="T75" fmla="*/ 126 h 687"/>
                <a:gd name="T76" fmla="*/ 0 w 713"/>
                <a:gd name="T77" fmla="*/ 103 h 687"/>
                <a:gd name="T78" fmla="*/ 0 w 713"/>
                <a:gd name="T79" fmla="*/ 101 h 687"/>
                <a:gd name="T80" fmla="*/ 2 w 713"/>
                <a:gd name="T81" fmla="*/ 80 h 687"/>
                <a:gd name="T82" fmla="*/ 8 w 713"/>
                <a:gd name="T83" fmla="*/ 62 h 687"/>
                <a:gd name="T84" fmla="*/ 17 w 713"/>
                <a:gd name="T85" fmla="*/ 44 h 687"/>
                <a:gd name="T86" fmla="*/ 31 w 713"/>
                <a:gd name="T87" fmla="*/ 29 h 687"/>
                <a:gd name="T88" fmla="*/ 47 w 713"/>
                <a:gd name="T89" fmla="*/ 16 h 687"/>
                <a:gd name="T90" fmla="*/ 63 w 713"/>
                <a:gd name="T91" fmla="*/ 8 h 687"/>
                <a:gd name="T92" fmla="*/ 82 w 713"/>
                <a:gd name="T93" fmla="*/ 2 h 687"/>
                <a:gd name="T94" fmla="*/ 100 w 713"/>
                <a:gd name="T9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3" h="687">
                  <a:moveTo>
                    <a:pt x="100" y="0"/>
                  </a:moveTo>
                  <a:lnTo>
                    <a:pt x="122" y="3"/>
                  </a:lnTo>
                  <a:lnTo>
                    <a:pt x="142" y="10"/>
                  </a:lnTo>
                  <a:lnTo>
                    <a:pt x="656" y="249"/>
                  </a:lnTo>
                  <a:lnTo>
                    <a:pt x="676" y="261"/>
                  </a:lnTo>
                  <a:lnTo>
                    <a:pt x="691" y="276"/>
                  </a:lnTo>
                  <a:lnTo>
                    <a:pt x="703" y="296"/>
                  </a:lnTo>
                  <a:lnTo>
                    <a:pt x="711" y="317"/>
                  </a:lnTo>
                  <a:lnTo>
                    <a:pt x="713" y="340"/>
                  </a:lnTo>
                  <a:lnTo>
                    <a:pt x="713" y="347"/>
                  </a:lnTo>
                  <a:lnTo>
                    <a:pt x="711" y="370"/>
                  </a:lnTo>
                  <a:lnTo>
                    <a:pt x="703" y="391"/>
                  </a:lnTo>
                  <a:lnTo>
                    <a:pt x="691" y="409"/>
                  </a:lnTo>
                  <a:lnTo>
                    <a:pt x="676" y="426"/>
                  </a:lnTo>
                  <a:lnTo>
                    <a:pt x="656" y="438"/>
                  </a:lnTo>
                  <a:lnTo>
                    <a:pt x="142" y="677"/>
                  </a:lnTo>
                  <a:lnTo>
                    <a:pt x="122" y="684"/>
                  </a:lnTo>
                  <a:lnTo>
                    <a:pt x="100" y="687"/>
                  </a:lnTo>
                  <a:lnTo>
                    <a:pt x="82" y="685"/>
                  </a:lnTo>
                  <a:lnTo>
                    <a:pt x="63" y="679"/>
                  </a:lnTo>
                  <a:lnTo>
                    <a:pt x="47" y="670"/>
                  </a:lnTo>
                  <a:lnTo>
                    <a:pt x="31" y="658"/>
                  </a:lnTo>
                  <a:lnTo>
                    <a:pt x="17" y="643"/>
                  </a:lnTo>
                  <a:lnTo>
                    <a:pt x="8" y="625"/>
                  </a:lnTo>
                  <a:lnTo>
                    <a:pt x="2" y="607"/>
                  </a:lnTo>
                  <a:lnTo>
                    <a:pt x="0" y="586"/>
                  </a:lnTo>
                  <a:lnTo>
                    <a:pt x="0" y="583"/>
                  </a:lnTo>
                  <a:lnTo>
                    <a:pt x="3" y="561"/>
                  </a:lnTo>
                  <a:lnTo>
                    <a:pt x="10" y="539"/>
                  </a:lnTo>
                  <a:lnTo>
                    <a:pt x="23" y="521"/>
                  </a:lnTo>
                  <a:lnTo>
                    <a:pt x="39" y="505"/>
                  </a:lnTo>
                  <a:lnTo>
                    <a:pt x="58" y="493"/>
                  </a:lnTo>
                  <a:lnTo>
                    <a:pt x="380" y="343"/>
                  </a:lnTo>
                  <a:lnTo>
                    <a:pt x="58" y="194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0" y="147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7" y="44"/>
                  </a:lnTo>
                  <a:lnTo>
                    <a:pt x="31" y="29"/>
                  </a:lnTo>
                  <a:lnTo>
                    <a:pt x="47" y="16"/>
                  </a:lnTo>
                  <a:lnTo>
                    <a:pt x="63" y="8"/>
                  </a:lnTo>
                  <a:lnTo>
                    <a:pt x="82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2117036" y="2339941"/>
            <a:ext cx="3917950" cy="3082925"/>
            <a:chOff x="2117036" y="2339941"/>
            <a:chExt cx="3917950" cy="30829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3582298" y="4610066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3387036" y="5321266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3639448" y="4610066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117036" y="4379879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2117036" y="2339941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2221811" y="2441541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4015686" y="4576729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43" name="Group 1042"/>
            <p:cNvGrpSpPr/>
            <p:nvPr/>
          </p:nvGrpSpPr>
          <p:grpSpPr>
            <a:xfrm>
              <a:off x="2475863" y="2530795"/>
              <a:ext cx="2387147" cy="1825839"/>
              <a:chOff x="2475863" y="2530795"/>
              <a:chExt cx="2387147" cy="1825839"/>
            </a:xfrm>
          </p:grpSpPr>
          <p:sp>
            <p:nvSpPr>
              <p:cNvPr id="348" name="Rounded Rectangle 347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0" name="Rounded Rectangle 349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1" name="Group 350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64" name="Rounded Rectangle 36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5" name="Rounded Rectangle 36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52" name="Rounded Rectangle 351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362" name="Rounded Rectangle 36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3" name="Rounded Rectangle 36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55" name="Rounded Rectangle 354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6" name="Rounded Rectangle 355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7" name="Rounded Rectangle 356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8" name="Rounded Rectangle 357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9" name="Group 358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60" name="Rounded Rectangle 35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1" name="Rounded Rectangle 36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67" name="Rounded Rectangle 366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8" name="Rounded Rectangle 367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9" name="Rounded Rectangle 368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0" name="Group 369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83" name="Rounded Rectangle 38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4" name="Rounded Rectangle 38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1" name="Rounded Rectangle 370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3" name="Group 372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381" name="Rounded Rectangle 38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2" name="Rounded Rectangle 38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4" name="Rounded Rectangle 373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5" name="Rounded Rectangle 374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6" name="Rounded Rectangle 375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7" name="Rounded Rectangle 376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8" name="Group 377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79" name="Rounded Rectangle 37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0" name="Rounded Rectangle 37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265" name="Rectangle 264"/>
          <p:cNvSpPr/>
          <p:nvPr/>
        </p:nvSpPr>
        <p:spPr>
          <a:xfrm>
            <a:off x="1872224" y="4958577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4736410" y="1845242"/>
            <a:ext cx="944855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434405" y="3365565"/>
            <a:ext cx="990600" cy="408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5539686" y="3631339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1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4922700" y="1693341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5311107" y="3993212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93411" y="1396120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139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Developer Icons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 flipH="1">
            <a:off x="1058704" y="3529566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1058704" y="2133678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LISTING</a:t>
            </a:r>
            <a:endParaRPr lang="en-IN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06" y="2049035"/>
            <a:ext cx="5211520" cy="4193837"/>
            <a:chOff x="6111306" y="2049035"/>
            <a:chExt cx="5211520" cy="4193837"/>
          </a:xfrm>
        </p:grpSpPr>
        <p:grpSp>
          <p:nvGrpSpPr>
            <p:cNvPr id="2" name="Group 1"/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1035" name="Freeform 67"/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6" name="Freeform 68"/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4" name="Rounded Rectangle 103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7" name="Rounded Rectangle 106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2" name="Rounded Rectangle 111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ounded Rectangle 115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9" name="Rounded Rectangle 118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1037" name="Freeform 69"/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8" name="Freeform 70"/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5" name="Rounded Rectangle 74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2" name="Rounded Rectangle 81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1039" name="Freeform 71"/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0" name="Freeform 72"/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0" name="Rounded Rectangle 29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492360" y="5224348"/>
            <a:ext cx="3427412" cy="914590"/>
            <a:chOff x="5179118" y="5103539"/>
            <a:chExt cx="3427412" cy="91459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179118" y="5103539"/>
              <a:ext cx="3427412" cy="914590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15248" y="5258687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36614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9"/>
            <p:cNvSpPr>
              <a:spLocks/>
            </p:cNvSpPr>
            <p:nvPr/>
          </p:nvSpPr>
          <p:spPr bwMode="auto">
            <a:xfrm>
              <a:off x="5517750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67006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5821669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5972566" y="5258687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124171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275068" y="5258687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426673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578279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72917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81489" y="5258687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703309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7184699" y="5258687"/>
              <a:ext cx="200488" cy="122560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215248" y="5697208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536614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517750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67006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821669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5972566" y="5697208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124171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275068" y="5697208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6673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78279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72917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881489" y="5697208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703309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5215248" y="5404624"/>
              <a:ext cx="195528" cy="122560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542848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5579384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5730989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5883303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034908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185805" y="5404624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37410" y="540462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488307" y="5404624"/>
              <a:ext cx="134603" cy="122560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639913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79151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6943831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7095437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7246333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215248" y="5551270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473119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624016" y="5551270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75621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926518" y="5551270"/>
              <a:ext cx="134603" cy="122560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6079540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6230436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382042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532938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684544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836149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987046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7138651" y="5551270"/>
              <a:ext cx="246535" cy="268497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215248" y="5843854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>
              <a:off x="5473119" y="584385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63"/>
            <p:cNvSpPr>
              <a:spLocks/>
            </p:cNvSpPr>
            <p:nvPr/>
          </p:nvSpPr>
          <p:spPr bwMode="auto">
            <a:xfrm>
              <a:off x="5624016" y="5843854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5775621" y="5843854"/>
              <a:ext cx="998186" cy="122560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65"/>
            <p:cNvSpPr>
              <a:spLocks/>
            </p:cNvSpPr>
            <p:nvPr/>
          </p:nvSpPr>
          <p:spPr bwMode="auto">
            <a:xfrm>
              <a:off x="6791518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6943831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7095437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249167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46736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762605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7783328" y="5404624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46736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62605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626055" y="5705709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7783328" y="5848813"/>
              <a:ext cx="140270" cy="123268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746736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762605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7783328" y="5258687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7994442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141796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290568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439339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7994442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141796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290568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439339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7994442" y="5709959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141796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290568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290568" y="5857314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7994442" y="5857314"/>
              <a:ext cx="282666" cy="122560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439339" y="5709959"/>
              <a:ext cx="133895" cy="273456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7994442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8141796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8290568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96"/>
            <p:cNvSpPr>
              <a:spLocks/>
            </p:cNvSpPr>
            <p:nvPr/>
          </p:nvSpPr>
          <p:spPr bwMode="auto">
            <a:xfrm>
              <a:off x="8439339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97"/>
            <p:cNvSpPr>
              <a:spLocks/>
            </p:cNvSpPr>
            <p:nvPr/>
          </p:nvSpPr>
          <p:spPr bwMode="auto">
            <a:xfrm>
              <a:off x="7994442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98"/>
            <p:cNvSpPr>
              <a:spLocks/>
            </p:cNvSpPr>
            <p:nvPr/>
          </p:nvSpPr>
          <p:spPr bwMode="auto">
            <a:xfrm>
              <a:off x="8141796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99"/>
            <p:cNvSpPr>
              <a:spLocks/>
            </p:cNvSpPr>
            <p:nvPr/>
          </p:nvSpPr>
          <p:spPr bwMode="auto">
            <a:xfrm>
              <a:off x="8290568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100"/>
            <p:cNvSpPr>
              <a:spLocks/>
            </p:cNvSpPr>
            <p:nvPr/>
          </p:nvSpPr>
          <p:spPr bwMode="auto">
            <a:xfrm>
              <a:off x="8439339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101"/>
            <p:cNvSpPr>
              <a:spLocks/>
            </p:cNvSpPr>
            <p:nvPr/>
          </p:nvSpPr>
          <p:spPr bwMode="auto">
            <a:xfrm>
              <a:off x="746736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102"/>
            <p:cNvSpPr>
              <a:spLocks/>
            </p:cNvSpPr>
            <p:nvPr/>
          </p:nvSpPr>
          <p:spPr bwMode="auto">
            <a:xfrm>
              <a:off x="762605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103"/>
            <p:cNvSpPr>
              <a:spLocks/>
            </p:cNvSpPr>
            <p:nvPr/>
          </p:nvSpPr>
          <p:spPr bwMode="auto">
            <a:xfrm>
              <a:off x="7783328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Freeform 104"/>
            <p:cNvSpPr>
              <a:spLocks/>
            </p:cNvSpPr>
            <p:nvPr/>
          </p:nvSpPr>
          <p:spPr bwMode="auto">
            <a:xfrm>
              <a:off x="6933913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Freeform 105"/>
            <p:cNvSpPr>
              <a:spLocks/>
            </p:cNvSpPr>
            <p:nvPr/>
          </p:nvSpPr>
          <p:spPr bwMode="auto">
            <a:xfrm>
              <a:off x="7090478" y="5151713"/>
              <a:ext cx="139562" cy="84304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106"/>
            <p:cNvSpPr>
              <a:spLocks/>
            </p:cNvSpPr>
            <p:nvPr/>
          </p:nvSpPr>
          <p:spPr bwMode="auto">
            <a:xfrm>
              <a:off x="7247750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107"/>
            <p:cNvSpPr>
              <a:spLocks/>
            </p:cNvSpPr>
            <p:nvPr/>
          </p:nvSpPr>
          <p:spPr bwMode="auto">
            <a:xfrm>
              <a:off x="6464929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108"/>
            <p:cNvSpPr>
              <a:spLocks/>
            </p:cNvSpPr>
            <p:nvPr/>
          </p:nvSpPr>
          <p:spPr bwMode="auto">
            <a:xfrm>
              <a:off x="6309073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109"/>
            <p:cNvSpPr>
              <a:spLocks/>
            </p:cNvSpPr>
            <p:nvPr/>
          </p:nvSpPr>
          <p:spPr bwMode="auto">
            <a:xfrm>
              <a:off x="6152509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110"/>
            <p:cNvSpPr>
              <a:spLocks/>
            </p:cNvSpPr>
            <p:nvPr/>
          </p:nvSpPr>
          <p:spPr bwMode="auto">
            <a:xfrm>
              <a:off x="5995944" y="5151713"/>
              <a:ext cx="139562" cy="84304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111"/>
            <p:cNvSpPr>
              <a:spLocks/>
            </p:cNvSpPr>
            <p:nvPr/>
          </p:nvSpPr>
          <p:spPr bwMode="auto">
            <a:xfrm>
              <a:off x="584008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112"/>
            <p:cNvSpPr>
              <a:spLocks/>
            </p:cNvSpPr>
            <p:nvPr/>
          </p:nvSpPr>
          <p:spPr bwMode="auto">
            <a:xfrm>
              <a:off x="5683524" y="5151713"/>
              <a:ext cx="138854" cy="84304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>
              <a:off x="552766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>
              <a:off x="5371104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>
              <a:off x="5213831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auto">
            <a:xfrm>
              <a:off x="6621493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117"/>
            <p:cNvSpPr>
              <a:spLocks/>
            </p:cNvSpPr>
            <p:nvPr/>
          </p:nvSpPr>
          <p:spPr bwMode="auto">
            <a:xfrm>
              <a:off x="6777349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80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6818970" y="1693341"/>
            <a:ext cx="2738967" cy="4172800"/>
            <a:chOff x="364818" y="1339253"/>
            <a:chExt cx="4178706" cy="6366235"/>
          </a:xfrm>
        </p:grpSpPr>
        <p:grpSp>
          <p:nvGrpSpPr>
            <p:cNvPr id="185" name="Group 18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05" name="Rounded Rectangle 20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21" name="Rounded Rectangle 22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9" name="Rounded Rectangle 20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19" name="Rounded Rectangle 21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12" name="Rounded Rectangle 21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" name="Rounded Rectangle 21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" name="Rounded Rectangle 21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16" name="Group 21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17" name="Rounded Rectangle 21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187" name="Rounded Rectangle 18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03" name="Rounded Rectangle 20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4" name="Rounded Rectangle 19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199" name="Rounded Rectangle 19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309" name="Group 308"/>
          <p:cNvGrpSpPr/>
          <p:nvPr/>
        </p:nvGrpSpPr>
        <p:grpSpPr>
          <a:xfrm>
            <a:off x="1161593" y="1732670"/>
            <a:ext cx="2597504" cy="2592260"/>
            <a:chOff x="894996" y="1707346"/>
            <a:chExt cx="3732389" cy="3724854"/>
          </a:xfrm>
          <a:solidFill>
            <a:schemeClr val="bg1">
              <a:lumMod val="8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1999190" y="1707346"/>
              <a:ext cx="1524000" cy="284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9690" y="2252077"/>
              <a:ext cx="1143000" cy="465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1999190" y="2977859"/>
              <a:ext cx="1524000" cy="4907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4996" y="3729158"/>
              <a:ext cx="1181100" cy="328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446285" y="3729158"/>
              <a:ext cx="1181100" cy="328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910959" y="4318067"/>
              <a:ext cx="1126595" cy="362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484826" y="4318067"/>
              <a:ext cx="1126595" cy="362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/>
            <p:cNvSpPr/>
            <p:nvPr/>
          </p:nvSpPr>
          <p:spPr>
            <a:xfrm>
              <a:off x="1999190" y="4941463"/>
              <a:ext cx="1524000" cy="4907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Down Arrow 255"/>
            <p:cNvSpPr/>
            <p:nvPr/>
          </p:nvSpPr>
          <p:spPr>
            <a:xfrm>
              <a:off x="2652014" y="203049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Down Arrow 144"/>
            <p:cNvSpPr/>
            <p:nvPr/>
          </p:nvSpPr>
          <p:spPr>
            <a:xfrm>
              <a:off x="2652014" y="2772442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Down Arrow 145"/>
            <p:cNvSpPr/>
            <p:nvPr/>
          </p:nvSpPr>
          <p:spPr>
            <a:xfrm>
              <a:off x="1381354" y="411435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Down Arrow 146"/>
            <p:cNvSpPr/>
            <p:nvPr/>
          </p:nvSpPr>
          <p:spPr>
            <a:xfrm>
              <a:off x="3946424" y="411435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Bent-Up Arrow 307"/>
            <p:cNvSpPr/>
            <p:nvPr/>
          </p:nvSpPr>
          <p:spPr>
            <a:xfrm rot="10800000">
              <a:off x="1400642" y="3202735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Bent-Up Arrow 148"/>
            <p:cNvSpPr/>
            <p:nvPr/>
          </p:nvSpPr>
          <p:spPr>
            <a:xfrm rot="10800000" flipH="1">
              <a:off x="3729639" y="3202735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Bent-Up Arrow 149"/>
            <p:cNvSpPr/>
            <p:nvPr/>
          </p:nvSpPr>
          <p:spPr>
            <a:xfrm rot="5400000">
              <a:off x="1393557" y="4834547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Bent-Up Arrow 150"/>
            <p:cNvSpPr/>
            <p:nvPr/>
          </p:nvSpPr>
          <p:spPr>
            <a:xfrm rot="16200000" flipH="1">
              <a:off x="3729638" y="4834547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598740" y="2888229"/>
            <a:ext cx="2416144" cy="1771141"/>
            <a:chOff x="2145506" y="1595772"/>
            <a:chExt cx="2936875" cy="2152860"/>
          </a:xfrm>
        </p:grpSpPr>
        <p:grpSp>
          <p:nvGrpSpPr>
            <p:cNvPr id="159" name="Group 158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179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5" name="Rounded Rectangle 16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8" name="Rounded Rectangle 167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4286602" y="1440050"/>
            <a:ext cx="3615620" cy="4555714"/>
            <a:chOff x="1446213" y="1566863"/>
            <a:chExt cx="3529012" cy="4446587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471738" y="2678113"/>
              <a:ext cx="227012" cy="425450"/>
            </a:xfrm>
            <a:custGeom>
              <a:avLst/>
              <a:gdLst>
                <a:gd name="T0" fmla="*/ 102 w 287"/>
                <a:gd name="T1" fmla="*/ 0 h 537"/>
                <a:gd name="T2" fmla="*/ 129 w 287"/>
                <a:gd name="T3" fmla="*/ 10 h 537"/>
                <a:gd name="T4" fmla="*/ 156 w 287"/>
                <a:gd name="T5" fmla="*/ 29 h 537"/>
                <a:gd name="T6" fmla="*/ 183 w 287"/>
                <a:gd name="T7" fmla="*/ 56 h 537"/>
                <a:gd name="T8" fmla="*/ 209 w 287"/>
                <a:gd name="T9" fmla="*/ 92 h 537"/>
                <a:gd name="T10" fmla="*/ 232 w 287"/>
                <a:gd name="T11" fmla="*/ 134 h 537"/>
                <a:gd name="T12" fmla="*/ 253 w 287"/>
                <a:gd name="T13" fmla="*/ 182 h 537"/>
                <a:gd name="T14" fmla="*/ 270 w 287"/>
                <a:gd name="T15" fmla="*/ 236 h 537"/>
                <a:gd name="T16" fmla="*/ 280 w 287"/>
                <a:gd name="T17" fmla="*/ 284 h 537"/>
                <a:gd name="T18" fmla="*/ 285 w 287"/>
                <a:gd name="T19" fmla="*/ 331 h 537"/>
                <a:gd name="T20" fmla="*/ 287 w 287"/>
                <a:gd name="T21" fmla="*/ 376 h 537"/>
                <a:gd name="T22" fmla="*/ 285 w 287"/>
                <a:gd name="T23" fmla="*/ 416 h 537"/>
                <a:gd name="T24" fmla="*/ 278 w 287"/>
                <a:gd name="T25" fmla="*/ 452 h 537"/>
                <a:gd name="T26" fmla="*/ 266 w 287"/>
                <a:gd name="T27" fmla="*/ 483 h 537"/>
                <a:gd name="T28" fmla="*/ 253 w 287"/>
                <a:gd name="T29" fmla="*/ 508 h 537"/>
                <a:gd name="T30" fmla="*/ 234 w 287"/>
                <a:gd name="T31" fmla="*/ 525 h 537"/>
                <a:gd name="T32" fmla="*/ 212 w 287"/>
                <a:gd name="T33" fmla="*/ 535 h 537"/>
                <a:gd name="T34" fmla="*/ 187 w 287"/>
                <a:gd name="T35" fmla="*/ 537 h 537"/>
                <a:gd name="T36" fmla="*/ 158 w 287"/>
                <a:gd name="T37" fmla="*/ 527 h 537"/>
                <a:gd name="T38" fmla="*/ 131 w 287"/>
                <a:gd name="T39" fmla="*/ 508 h 537"/>
                <a:gd name="T40" fmla="*/ 103 w 287"/>
                <a:gd name="T41" fmla="*/ 481 h 537"/>
                <a:gd name="T42" fmla="*/ 78 w 287"/>
                <a:gd name="T43" fmla="*/ 445 h 537"/>
                <a:gd name="T44" fmla="*/ 54 w 287"/>
                <a:gd name="T45" fmla="*/ 403 h 537"/>
                <a:gd name="T46" fmla="*/ 34 w 287"/>
                <a:gd name="T47" fmla="*/ 355 h 537"/>
                <a:gd name="T48" fmla="*/ 17 w 287"/>
                <a:gd name="T49" fmla="*/ 301 h 537"/>
                <a:gd name="T50" fmla="*/ 6 w 287"/>
                <a:gd name="T51" fmla="*/ 253 h 537"/>
                <a:gd name="T52" fmla="*/ 1 w 287"/>
                <a:gd name="T53" fmla="*/ 206 h 537"/>
                <a:gd name="T54" fmla="*/ 0 w 287"/>
                <a:gd name="T55" fmla="*/ 162 h 537"/>
                <a:gd name="T56" fmla="*/ 3 w 287"/>
                <a:gd name="T57" fmla="*/ 121 h 537"/>
                <a:gd name="T58" fmla="*/ 10 w 287"/>
                <a:gd name="T59" fmla="*/ 85 h 537"/>
                <a:gd name="T60" fmla="*/ 20 w 287"/>
                <a:gd name="T61" fmla="*/ 55 h 537"/>
                <a:gd name="T62" fmla="*/ 35 w 287"/>
                <a:gd name="T63" fmla="*/ 29 h 537"/>
                <a:gd name="T64" fmla="*/ 52 w 287"/>
                <a:gd name="T65" fmla="*/ 12 h 537"/>
                <a:gd name="T66" fmla="*/ 74 w 287"/>
                <a:gd name="T67" fmla="*/ 2 h 537"/>
                <a:gd name="T68" fmla="*/ 102 w 287"/>
                <a:gd name="T6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" h="537">
                  <a:moveTo>
                    <a:pt x="102" y="0"/>
                  </a:moveTo>
                  <a:lnTo>
                    <a:pt x="129" y="10"/>
                  </a:lnTo>
                  <a:lnTo>
                    <a:pt x="156" y="29"/>
                  </a:lnTo>
                  <a:lnTo>
                    <a:pt x="183" y="56"/>
                  </a:lnTo>
                  <a:lnTo>
                    <a:pt x="209" y="92"/>
                  </a:lnTo>
                  <a:lnTo>
                    <a:pt x="232" y="134"/>
                  </a:lnTo>
                  <a:lnTo>
                    <a:pt x="253" y="182"/>
                  </a:lnTo>
                  <a:lnTo>
                    <a:pt x="270" y="236"/>
                  </a:lnTo>
                  <a:lnTo>
                    <a:pt x="280" y="284"/>
                  </a:lnTo>
                  <a:lnTo>
                    <a:pt x="285" y="331"/>
                  </a:lnTo>
                  <a:lnTo>
                    <a:pt x="287" y="376"/>
                  </a:lnTo>
                  <a:lnTo>
                    <a:pt x="285" y="416"/>
                  </a:lnTo>
                  <a:lnTo>
                    <a:pt x="278" y="452"/>
                  </a:lnTo>
                  <a:lnTo>
                    <a:pt x="266" y="483"/>
                  </a:lnTo>
                  <a:lnTo>
                    <a:pt x="253" y="508"/>
                  </a:lnTo>
                  <a:lnTo>
                    <a:pt x="234" y="525"/>
                  </a:lnTo>
                  <a:lnTo>
                    <a:pt x="212" y="535"/>
                  </a:lnTo>
                  <a:lnTo>
                    <a:pt x="187" y="537"/>
                  </a:lnTo>
                  <a:lnTo>
                    <a:pt x="158" y="527"/>
                  </a:lnTo>
                  <a:lnTo>
                    <a:pt x="131" y="508"/>
                  </a:lnTo>
                  <a:lnTo>
                    <a:pt x="103" y="481"/>
                  </a:lnTo>
                  <a:lnTo>
                    <a:pt x="78" y="445"/>
                  </a:lnTo>
                  <a:lnTo>
                    <a:pt x="54" y="403"/>
                  </a:lnTo>
                  <a:lnTo>
                    <a:pt x="34" y="355"/>
                  </a:lnTo>
                  <a:lnTo>
                    <a:pt x="17" y="301"/>
                  </a:lnTo>
                  <a:lnTo>
                    <a:pt x="6" y="253"/>
                  </a:lnTo>
                  <a:lnTo>
                    <a:pt x="1" y="206"/>
                  </a:lnTo>
                  <a:lnTo>
                    <a:pt x="0" y="162"/>
                  </a:lnTo>
                  <a:lnTo>
                    <a:pt x="3" y="121"/>
                  </a:lnTo>
                  <a:lnTo>
                    <a:pt x="10" y="85"/>
                  </a:lnTo>
                  <a:lnTo>
                    <a:pt x="20" y="55"/>
                  </a:lnTo>
                  <a:lnTo>
                    <a:pt x="35" y="29"/>
                  </a:lnTo>
                  <a:lnTo>
                    <a:pt x="52" y="12"/>
                  </a:lnTo>
                  <a:lnTo>
                    <a:pt x="74" y="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700463" y="2678113"/>
              <a:ext cx="228600" cy="425450"/>
            </a:xfrm>
            <a:custGeom>
              <a:avLst/>
              <a:gdLst>
                <a:gd name="T0" fmla="*/ 187 w 289"/>
                <a:gd name="T1" fmla="*/ 0 h 537"/>
                <a:gd name="T2" fmla="*/ 214 w 289"/>
                <a:gd name="T3" fmla="*/ 2 h 537"/>
                <a:gd name="T4" fmla="*/ 234 w 289"/>
                <a:gd name="T5" fmla="*/ 12 h 537"/>
                <a:gd name="T6" fmla="*/ 253 w 289"/>
                <a:gd name="T7" fmla="*/ 29 h 537"/>
                <a:gd name="T8" fmla="*/ 268 w 289"/>
                <a:gd name="T9" fmla="*/ 55 h 537"/>
                <a:gd name="T10" fmla="*/ 279 w 289"/>
                <a:gd name="T11" fmla="*/ 85 h 537"/>
                <a:gd name="T12" fmla="*/ 285 w 289"/>
                <a:gd name="T13" fmla="*/ 121 h 537"/>
                <a:gd name="T14" fmla="*/ 289 w 289"/>
                <a:gd name="T15" fmla="*/ 162 h 537"/>
                <a:gd name="T16" fmla="*/ 287 w 289"/>
                <a:gd name="T17" fmla="*/ 206 h 537"/>
                <a:gd name="T18" fmla="*/ 280 w 289"/>
                <a:gd name="T19" fmla="*/ 253 h 537"/>
                <a:gd name="T20" fmla="*/ 270 w 289"/>
                <a:gd name="T21" fmla="*/ 301 h 537"/>
                <a:gd name="T22" fmla="*/ 253 w 289"/>
                <a:gd name="T23" fmla="*/ 355 h 537"/>
                <a:gd name="T24" fmla="*/ 233 w 289"/>
                <a:gd name="T25" fmla="*/ 403 h 537"/>
                <a:gd name="T26" fmla="*/ 211 w 289"/>
                <a:gd name="T27" fmla="*/ 445 h 537"/>
                <a:gd name="T28" fmla="*/ 185 w 289"/>
                <a:gd name="T29" fmla="*/ 481 h 537"/>
                <a:gd name="T30" fmla="*/ 158 w 289"/>
                <a:gd name="T31" fmla="*/ 508 h 537"/>
                <a:gd name="T32" fmla="*/ 129 w 289"/>
                <a:gd name="T33" fmla="*/ 527 h 537"/>
                <a:gd name="T34" fmla="*/ 102 w 289"/>
                <a:gd name="T35" fmla="*/ 537 h 537"/>
                <a:gd name="T36" fmla="*/ 75 w 289"/>
                <a:gd name="T37" fmla="*/ 535 h 537"/>
                <a:gd name="T38" fmla="*/ 53 w 289"/>
                <a:gd name="T39" fmla="*/ 525 h 537"/>
                <a:gd name="T40" fmla="*/ 36 w 289"/>
                <a:gd name="T41" fmla="*/ 508 h 537"/>
                <a:gd name="T42" fmla="*/ 20 w 289"/>
                <a:gd name="T43" fmla="*/ 483 h 537"/>
                <a:gd name="T44" fmla="*/ 10 w 289"/>
                <a:gd name="T45" fmla="*/ 452 h 537"/>
                <a:gd name="T46" fmla="*/ 3 w 289"/>
                <a:gd name="T47" fmla="*/ 416 h 537"/>
                <a:gd name="T48" fmla="*/ 0 w 289"/>
                <a:gd name="T49" fmla="*/ 376 h 537"/>
                <a:gd name="T50" fmla="*/ 2 w 289"/>
                <a:gd name="T51" fmla="*/ 331 h 537"/>
                <a:gd name="T52" fmla="*/ 7 w 289"/>
                <a:gd name="T53" fmla="*/ 284 h 537"/>
                <a:gd name="T54" fmla="*/ 19 w 289"/>
                <a:gd name="T55" fmla="*/ 236 h 537"/>
                <a:gd name="T56" fmla="*/ 34 w 289"/>
                <a:gd name="T57" fmla="*/ 182 h 537"/>
                <a:gd name="T58" fmla="*/ 54 w 289"/>
                <a:gd name="T59" fmla="*/ 134 h 537"/>
                <a:gd name="T60" fmla="*/ 78 w 289"/>
                <a:gd name="T61" fmla="*/ 92 h 537"/>
                <a:gd name="T62" fmla="*/ 104 w 289"/>
                <a:gd name="T63" fmla="*/ 56 h 537"/>
                <a:gd name="T64" fmla="*/ 131 w 289"/>
                <a:gd name="T65" fmla="*/ 29 h 537"/>
                <a:gd name="T66" fmla="*/ 160 w 289"/>
                <a:gd name="T67" fmla="*/ 10 h 537"/>
                <a:gd name="T68" fmla="*/ 187 w 289"/>
                <a:gd name="T6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537">
                  <a:moveTo>
                    <a:pt x="187" y="0"/>
                  </a:moveTo>
                  <a:lnTo>
                    <a:pt x="214" y="2"/>
                  </a:lnTo>
                  <a:lnTo>
                    <a:pt x="234" y="12"/>
                  </a:lnTo>
                  <a:lnTo>
                    <a:pt x="253" y="29"/>
                  </a:lnTo>
                  <a:lnTo>
                    <a:pt x="268" y="55"/>
                  </a:lnTo>
                  <a:lnTo>
                    <a:pt x="279" y="85"/>
                  </a:lnTo>
                  <a:lnTo>
                    <a:pt x="285" y="121"/>
                  </a:lnTo>
                  <a:lnTo>
                    <a:pt x="289" y="162"/>
                  </a:lnTo>
                  <a:lnTo>
                    <a:pt x="287" y="206"/>
                  </a:lnTo>
                  <a:lnTo>
                    <a:pt x="280" y="253"/>
                  </a:lnTo>
                  <a:lnTo>
                    <a:pt x="270" y="301"/>
                  </a:lnTo>
                  <a:lnTo>
                    <a:pt x="253" y="355"/>
                  </a:lnTo>
                  <a:lnTo>
                    <a:pt x="233" y="403"/>
                  </a:lnTo>
                  <a:lnTo>
                    <a:pt x="211" y="445"/>
                  </a:lnTo>
                  <a:lnTo>
                    <a:pt x="185" y="481"/>
                  </a:lnTo>
                  <a:lnTo>
                    <a:pt x="158" y="508"/>
                  </a:lnTo>
                  <a:lnTo>
                    <a:pt x="129" y="527"/>
                  </a:lnTo>
                  <a:lnTo>
                    <a:pt x="102" y="537"/>
                  </a:lnTo>
                  <a:lnTo>
                    <a:pt x="75" y="535"/>
                  </a:lnTo>
                  <a:lnTo>
                    <a:pt x="53" y="525"/>
                  </a:lnTo>
                  <a:lnTo>
                    <a:pt x="36" y="508"/>
                  </a:lnTo>
                  <a:lnTo>
                    <a:pt x="20" y="483"/>
                  </a:lnTo>
                  <a:lnTo>
                    <a:pt x="10" y="452"/>
                  </a:lnTo>
                  <a:lnTo>
                    <a:pt x="3" y="416"/>
                  </a:lnTo>
                  <a:lnTo>
                    <a:pt x="0" y="376"/>
                  </a:lnTo>
                  <a:lnTo>
                    <a:pt x="2" y="331"/>
                  </a:lnTo>
                  <a:lnTo>
                    <a:pt x="7" y="284"/>
                  </a:lnTo>
                  <a:lnTo>
                    <a:pt x="19" y="236"/>
                  </a:lnTo>
                  <a:lnTo>
                    <a:pt x="34" y="182"/>
                  </a:lnTo>
                  <a:lnTo>
                    <a:pt x="54" y="134"/>
                  </a:lnTo>
                  <a:lnTo>
                    <a:pt x="78" y="92"/>
                  </a:lnTo>
                  <a:lnTo>
                    <a:pt x="104" y="56"/>
                  </a:lnTo>
                  <a:lnTo>
                    <a:pt x="131" y="29"/>
                  </a:lnTo>
                  <a:lnTo>
                    <a:pt x="160" y="1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446213" y="3794125"/>
              <a:ext cx="3529012" cy="2219325"/>
            </a:xfrm>
            <a:custGeom>
              <a:avLst/>
              <a:gdLst>
                <a:gd name="T0" fmla="*/ 2497 w 4446"/>
                <a:gd name="T1" fmla="*/ 3 h 2796"/>
                <a:gd name="T2" fmla="*/ 2843 w 4446"/>
                <a:gd name="T3" fmla="*/ 24 h 2796"/>
                <a:gd name="T4" fmla="*/ 3119 w 4446"/>
                <a:gd name="T5" fmla="*/ 59 h 2796"/>
                <a:gd name="T6" fmla="*/ 3329 w 4446"/>
                <a:gd name="T7" fmla="*/ 100 h 2796"/>
                <a:gd name="T8" fmla="*/ 3481 w 4446"/>
                <a:gd name="T9" fmla="*/ 144 h 2796"/>
                <a:gd name="T10" fmla="*/ 3584 w 4446"/>
                <a:gd name="T11" fmla="*/ 185 h 2796"/>
                <a:gd name="T12" fmla="*/ 3644 w 4446"/>
                <a:gd name="T13" fmla="*/ 216 h 2796"/>
                <a:gd name="T14" fmla="*/ 3668 w 4446"/>
                <a:gd name="T15" fmla="*/ 233 h 2796"/>
                <a:gd name="T16" fmla="*/ 3739 w 4446"/>
                <a:gd name="T17" fmla="*/ 314 h 2796"/>
                <a:gd name="T18" fmla="*/ 3846 w 4446"/>
                <a:gd name="T19" fmla="*/ 484 h 2796"/>
                <a:gd name="T20" fmla="*/ 3948 w 4446"/>
                <a:gd name="T21" fmla="*/ 696 h 2796"/>
                <a:gd name="T22" fmla="*/ 4047 w 4446"/>
                <a:gd name="T23" fmla="*/ 936 h 2796"/>
                <a:gd name="T24" fmla="*/ 4137 w 4446"/>
                <a:gd name="T25" fmla="*/ 1184 h 2796"/>
                <a:gd name="T26" fmla="*/ 4217 w 4446"/>
                <a:gd name="T27" fmla="*/ 1425 h 2796"/>
                <a:gd name="T28" fmla="*/ 4283 w 4446"/>
                <a:gd name="T29" fmla="*/ 1643 h 2796"/>
                <a:gd name="T30" fmla="*/ 4334 w 4446"/>
                <a:gd name="T31" fmla="*/ 1817 h 2796"/>
                <a:gd name="T32" fmla="*/ 4366 w 4446"/>
                <a:gd name="T33" fmla="*/ 1936 h 2796"/>
                <a:gd name="T34" fmla="*/ 4378 w 4446"/>
                <a:gd name="T35" fmla="*/ 1979 h 2796"/>
                <a:gd name="T36" fmla="*/ 4439 w 4446"/>
                <a:gd name="T37" fmla="*/ 2217 h 2796"/>
                <a:gd name="T38" fmla="*/ 4441 w 4446"/>
                <a:gd name="T39" fmla="*/ 2410 h 2796"/>
                <a:gd name="T40" fmla="*/ 4388 w 4446"/>
                <a:gd name="T41" fmla="*/ 2562 h 2796"/>
                <a:gd name="T42" fmla="*/ 4293 w 4446"/>
                <a:gd name="T43" fmla="*/ 2672 h 2796"/>
                <a:gd name="T44" fmla="*/ 4159 w 4446"/>
                <a:gd name="T45" fmla="*/ 2747 h 2796"/>
                <a:gd name="T46" fmla="*/ 3994 w 4446"/>
                <a:gd name="T47" fmla="*/ 2784 h 2796"/>
                <a:gd name="T48" fmla="*/ 3812 w 4446"/>
                <a:gd name="T49" fmla="*/ 2791 h 2796"/>
                <a:gd name="T50" fmla="*/ 3564 w 4446"/>
                <a:gd name="T51" fmla="*/ 2793 h 2796"/>
                <a:gd name="T52" fmla="*/ 3227 w 4446"/>
                <a:gd name="T53" fmla="*/ 2793 h 2796"/>
                <a:gd name="T54" fmla="*/ 2830 w 4446"/>
                <a:gd name="T55" fmla="*/ 2794 h 2796"/>
                <a:gd name="T56" fmla="*/ 2393 w 4446"/>
                <a:gd name="T57" fmla="*/ 2796 h 2796"/>
                <a:gd name="T58" fmla="*/ 1944 w 4446"/>
                <a:gd name="T59" fmla="*/ 2796 h 2796"/>
                <a:gd name="T60" fmla="*/ 1506 w 4446"/>
                <a:gd name="T61" fmla="*/ 2796 h 2796"/>
                <a:gd name="T62" fmla="*/ 1105 w 4446"/>
                <a:gd name="T63" fmla="*/ 2793 h 2796"/>
                <a:gd name="T64" fmla="*/ 755 w 4446"/>
                <a:gd name="T65" fmla="*/ 2789 h 2796"/>
                <a:gd name="T66" fmla="*/ 472 w 4446"/>
                <a:gd name="T67" fmla="*/ 2771 h 2796"/>
                <a:gd name="T68" fmla="*/ 269 w 4446"/>
                <a:gd name="T69" fmla="*/ 2737 h 2796"/>
                <a:gd name="T70" fmla="*/ 134 w 4446"/>
                <a:gd name="T71" fmla="*/ 2689 h 2796"/>
                <a:gd name="T72" fmla="*/ 53 w 4446"/>
                <a:gd name="T73" fmla="*/ 2628 h 2796"/>
                <a:gd name="T74" fmla="*/ 12 w 4446"/>
                <a:gd name="T75" fmla="*/ 2555 h 2796"/>
                <a:gd name="T76" fmla="*/ 0 w 4446"/>
                <a:gd name="T77" fmla="*/ 2472 h 2796"/>
                <a:gd name="T78" fmla="*/ 2 w 4446"/>
                <a:gd name="T79" fmla="*/ 2380 h 2796"/>
                <a:gd name="T80" fmla="*/ 20 w 4446"/>
                <a:gd name="T81" fmla="*/ 2263 h 2796"/>
                <a:gd name="T82" fmla="*/ 66 w 4446"/>
                <a:gd name="T83" fmla="*/ 2074 h 2796"/>
                <a:gd name="T84" fmla="*/ 134 w 4446"/>
                <a:gd name="T85" fmla="*/ 1833 h 2796"/>
                <a:gd name="T86" fmla="*/ 219 w 4446"/>
                <a:gd name="T87" fmla="*/ 1561 h 2796"/>
                <a:gd name="T88" fmla="*/ 316 w 4446"/>
                <a:gd name="T89" fmla="*/ 1272 h 2796"/>
                <a:gd name="T90" fmla="*/ 420 w 4446"/>
                <a:gd name="T91" fmla="*/ 990 h 2796"/>
                <a:gd name="T92" fmla="*/ 523 w 4446"/>
                <a:gd name="T93" fmla="*/ 730 h 2796"/>
                <a:gd name="T94" fmla="*/ 624 w 4446"/>
                <a:gd name="T95" fmla="*/ 513 h 2796"/>
                <a:gd name="T96" fmla="*/ 716 w 4446"/>
                <a:gd name="T97" fmla="*/ 357 h 2796"/>
                <a:gd name="T98" fmla="*/ 836 w 4446"/>
                <a:gd name="T99" fmla="*/ 239 h 2796"/>
                <a:gd name="T100" fmla="*/ 1018 w 4446"/>
                <a:gd name="T101" fmla="*/ 146 h 2796"/>
                <a:gd name="T102" fmla="*/ 1227 w 4446"/>
                <a:gd name="T103" fmla="*/ 83 h 2796"/>
                <a:gd name="T104" fmla="*/ 1433 w 4446"/>
                <a:gd name="T105" fmla="*/ 44 h 2796"/>
                <a:gd name="T106" fmla="*/ 1604 w 4446"/>
                <a:gd name="T107" fmla="*/ 24 h 2796"/>
                <a:gd name="T108" fmla="*/ 1713 w 4446"/>
                <a:gd name="T109" fmla="*/ 15 h 2796"/>
                <a:gd name="T110" fmla="*/ 1907 w 4446"/>
                <a:gd name="T111" fmla="*/ 7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46" h="2796">
                  <a:moveTo>
                    <a:pt x="2221" y="0"/>
                  </a:moveTo>
                  <a:lnTo>
                    <a:pt x="2362" y="1"/>
                  </a:lnTo>
                  <a:lnTo>
                    <a:pt x="2497" y="3"/>
                  </a:lnTo>
                  <a:lnTo>
                    <a:pt x="2621" y="8"/>
                  </a:lnTo>
                  <a:lnTo>
                    <a:pt x="2736" y="15"/>
                  </a:lnTo>
                  <a:lnTo>
                    <a:pt x="2843" y="24"/>
                  </a:lnTo>
                  <a:lnTo>
                    <a:pt x="2942" y="34"/>
                  </a:lnTo>
                  <a:lnTo>
                    <a:pt x="3034" y="46"/>
                  </a:lnTo>
                  <a:lnTo>
                    <a:pt x="3119" y="59"/>
                  </a:lnTo>
                  <a:lnTo>
                    <a:pt x="3195" y="71"/>
                  </a:lnTo>
                  <a:lnTo>
                    <a:pt x="3265" y="86"/>
                  </a:lnTo>
                  <a:lnTo>
                    <a:pt x="3329" y="100"/>
                  </a:lnTo>
                  <a:lnTo>
                    <a:pt x="3385" y="115"/>
                  </a:lnTo>
                  <a:lnTo>
                    <a:pt x="3436" y="131"/>
                  </a:lnTo>
                  <a:lnTo>
                    <a:pt x="3481" y="144"/>
                  </a:lnTo>
                  <a:lnTo>
                    <a:pt x="3521" y="158"/>
                  </a:lnTo>
                  <a:lnTo>
                    <a:pt x="3555" y="171"/>
                  </a:lnTo>
                  <a:lnTo>
                    <a:pt x="3584" y="185"/>
                  </a:lnTo>
                  <a:lnTo>
                    <a:pt x="3608" y="197"/>
                  </a:lnTo>
                  <a:lnTo>
                    <a:pt x="3629" y="207"/>
                  </a:lnTo>
                  <a:lnTo>
                    <a:pt x="3644" y="216"/>
                  </a:lnTo>
                  <a:lnTo>
                    <a:pt x="3656" y="224"/>
                  </a:lnTo>
                  <a:lnTo>
                    <a:pt x="3663" y="229"/>
                  </a:lnTo>
                  <a:lnTo>
                    <a:pt x="3668" y="233"/>
                  </a:lnTo>
                  <a:lnTo>
                    <a:pt x="3669" y="234"/>
                  </a:lnTo>
                  <a:lnTo>
                    <a:pt x="3705" y="270"/>
                  </a:lnTo>
                  <a:lnTo>
                    <a:pt x="3739" y="314"/>
                  </a:lnTo>
                  <a:lnTo>
                    <a:pt x="3775" y="365"/>
                  </a:lnTo>
                  <a:lnTo>
                    <a:pt x="3810" y="423"/>
                  </a:lnTo>
                  <a:lnTo>
                    <a:pt x="3846" y="484"/>
                  </a:lnTo>
                  <a:lnTo>
                    <a:pt x="3880" y="552"/>
                  </a:lnTo>
                  <a:lnTo>
                    <a:pt x="3914" y="622"/>
                  </a:lnTo>
                  <a:lnTo>
                    <a:pt x="3948" y="696"/>
                  </a:lnTo>
                  <a:lnTo>
                    <a:pt x="3982" y="774"/>
                  </a:lnTo>
                  <a:lnTo>
                    <a:pt x="4014" y="854"/>
                  </a:lnTo>
                  <a:lnTo>
                    <a:pt x="4047" y="936"/>
                  </a:lnTo>
                  <a:lnTo>
                    <a:pt x="4077" y="1019"/>
                  </a:lnTo>
                  <a:lnTo>
                    <a:pt x="4108" y="1102"/>
                  </a:lnTo>
                  <a:lnTo>
                    <a:pt x="4137" y="1184"/>
                  </a:lnTo>
                  <a:lnTo>
                    <a:pt x="4164" y="1267"/>
                  </a:lnTo>
                  <a:lnTo>
                    <a:pt x="4191" y="1347"/>
                  </a:lnTo>
                  <a:lnTo>
                    <a:pt x="4217" y="1425"/>
                  </a:lnTo>
                  <a:lnTo>
                    <a:pt x="4240" y="1502"/>
                  </a:lnTo>
                  <a:lnTo>
                    <a:pt x="4262" y="1575"/>
                  </a:lnTo>
                  <a:lnTo>
                    <a:pt x="4283" y="1643"/>
                  </a:lnTo>
                  <a:lnTo>
                    <a:pt x="4302" y="1707"/>
                  </a:lnTo>
                  <a:lnTo>
                    <a:pt x="4319" y="1765"/>
                  </a:lnTo>
                  <a:lnTo>
                    <a:pt x="4334" y="1817"/>
                  </a:lnTo>
                  <a:lnTo>
                    <a:pt x="4346" y="1865"/>
                  </a:lnTo>
                  <a:lnTo>
                    <a:pt x="4358" y="1904"/>
                  </a:lnTo>
                  <a:lnTo>
                    <a:pt x="4366" y="1936"/>
                  </a:lnTo>
                  <a:lnTo>
                    <a:pt x="4373" y="1960"/>
                  </a:lnTo>
                  <a:lnTo>
                    <a:pt x="4376" y="1974"/>
                  </a:lnTo>
                  <a:lnTo>
                    <a:pt x="4378" y="1979"/>
                  </a:lnTo>
                  <a:lnTo>
                    <a:pt x="4405" y="2064"/>
                  </a:lnTo>
                  <a:lnTo>
                    <a:pt x="4426" y="2144"/>
                  </a:lnTo>
                  <a:lnTo>
                    <a:pt x="4439" y="2217"/>
                  </a:lnTo>
                  <a:lnTo>
                    <a:pt x="4446" y="2286"/>
                  </a:lnTo>
                  <a:lnTo>
                    <a:pt x="4446" y="2351"/>
                  </a:lnTo>
                  <a:lnTo>
                    <a:pt x="4441" y="2410"/>
                  </a:lnTo>
                  <a:lnTo>
                    <a:pt x="4429" y="2466"/>
                  </a:lnTo>
                  <a:lnTo>
                    <a:pt x="4412" y="2516"/>
                  </a:lnTo>
                  <a:lnTo>
                    <a:pt x="4388" y="2562"/>
                  </a:lnTo>
                  <a:lnTo>
                    <a:pt x="4361" y="2602"/>
                  </a:lnTo>
                  <a:lnTo>
                    <a:pt x="4329" y="2640"/>
                  </a:lnTo>
                  <a:lnTo>
                    <a:pt x="4293" y="2672"/>
                  </a:lnTo>
                  <a:lnTo>
                    <a:pt x="4252" y="2701"/>
                  </a:lnTo>
                  <a:lnTo>
                    <a:pt x="4206" y="2726"/>
                  </a:lnTo>
                  <a:lnTo>
                    <a:pt x="4159" y="2747"/>
                  </a:lnTo>
                  <a:lnTo>
                    <a:pt x="4108" y="2762"/>
                  </a:lnTo>
                  <a:lnTo>
                    <a:pt x="4052" y="2776"/>
                  </a:lnTo>
                  <a:lnTo>
                    <a:pt x="3994" y="2784"/>
                  </a:lnTo>
                  <a:lnTo>
                    <a:pt x="3934" y="2789"/>
                  </a:lnTo>
                  <a:lnTo>
                    <a:pt x="3872" y="2791"/>
                  </a:lnTo>
                  <a:lnTo>
                    <a:pt x="3812" y="2791"/>
                  </a:lnTo>
                  <a:lnTo>
                    <a:pt x="3741" y="2791"/>
                  </a:lnTo>
                  <a:lnTo>
                    <a:pt x="3657" y="2791"/>
                  </a:lnTo>
                  <a:lnTo>
                    <a:pt x="3564" y="2793"/>
                  </a:lnTo>
                  <a:lnTo>
                    <a:pt x="3460" y="2793"/>
                  </a:lnTo>
                  <a:lnTo>
                    <a:pt x="3348" y="2793"/>
                  </a:lnTo>
                  <a:lnTo>
                    <a:pt x="3227" y="2793"/>
                  </a:lnTo>
                  <a:lnTo>
                    <a:pt x="3102" y="2794"/>
                  </a:lnTo>
                  <a:lnTo>
                    <a:pt x="2967" y="2794"/>
                  </a:lnTo>
                  <a:lnTo>
                    <a:pt x="2830" y="2794"/>
                  </a:lnTo>
                  <a:lnTo>
                    <a:pt x="2687" y="2794"/>
                  </a:lnTo>
                  <a:lnTo>
                    <a:pt x="2541" y="2796"/>
                  </a:lnTo>
                  <a:lnTo>
                    <a:pt x="2393" y="2796"/>
                  </a:lnTo>
                  <a:lnTo>
                    <a:pt x="2243" y="2796"/>
                  </a:lnTo>
                  <a:lnTo>
                    <a:pt x="2094" y="2796"/>
                  </a:lnTo>
                  <a:lnTo>
                    <a:pt x="1944" y="2796"/>
                  </a:lnTo>
                  <a:lnTo>
                    <a:pt x="1796" y="2796"/>
                  </a:lnTo>
                  <a:lnTo>
                    <a:pt x="1649" y="2796"/>
                  </a:lnTo>
                  <a:lnTo>
                    <a:pt x="1506" y="2796"/>
                  </a:lnTo>
                  <a:lnTo>
                    <a:pt x="1366" y="2794"/>
                  </a:lnTo>
                  <a:lnTo>
                    <a:pt x="1232" y="2794"/>
                  </a:lnTo>
                  <a:lnTo>
                    <a:pt x="1105" y="2793"/>
                  </a:lnTo>
                  <a:lnTo>
                    <a:pt x="982" y="2793"/>
                  </a:lnTo>
                  <a:lnTo>
                    <a:pt x="868" y="2791"/>
                  </a:lnTo>
                  <a:lnTo>
                    <a:pt x="755" y="2789"/>
                  </a:lnTo>
                  <a:lnTo>
                    <a:pt x="651" y="2784"/>
                  </a:lnTo>
                  <a:lnTo>
                    <a:pt x="556" y="2779"/>
                  </a:lnTo>
                  <a:lnTo>
                    <a:pt x="472" y="2771"/>
                  </a:lnTo>
                  <a:lnTo>
                    <a:pt x="396" y="2760"/>
                  </a:lnTo>
                  <a:lnTo>
                    <a:pt x="328" y="2750"/>
                  </a:lnTo>
                  <a:lnTo>
                    <a:pt x="269" y="2737"/>
                  </a:lnTo>
                  <a:lnTo>
                    <a:pt x="218" y="2723"/>
                  </a:lnTo>
                  <a:lnTo>
                    <a:pt x="172" y="2706"/>
                  </a:lnTo>
                  <a:lnTo>
                    <a:pt x="134" y="2689"/>
                  </a:lnTo>
                  <a:lnTo>
                    <a:pt x="102" y="2670"/>
                  </a:lnTo>
                  <a:lnTo>
                    <a:pt x="75" y="2650"/>
                  </a:lnTo>
                  <a:lnTo>
                    <a:pt x="53" y="2628"/>
                  </a:lnTo>
                  <a:lnTo>
                    <a:pt x="36" y="2604"/>
                  </a:lnTo>
                  <a:lnTo>
                    <a:pt x="22" y="2580"/>
                  </a:lnTo>
                  <a:lnTo>
                    <a:pt x="12" y="2555"/>
                  </a:lnTo>
                  <a:lnTo>
                    <a:pt x="5" y="2528"/>
                  </a:lnTo>
                  <a:lnTo>
                    <a:pt x="2" y="2500"/>
                  </a:lnTo>
                  <a:lnTo>
                    <a:pt x="0" y="2472"/>
                  </a:lnTo>
                  <a:lnTo>
                    <a:pt x="0" y="2443"/>
                  </a:lnTo>
                  <a:lnTo>
                    <a:pt x="0" y="2412"/>
                  </a:lnTo>
                  <a:lnTo>
                    <a:pt x="2" y="2380"/>
                  </a:lnTo>
                  <a:lnTo>
                    <a:pt x="5" y="2349"/>
                  </a:lnTo>
                  <a:lnTo>
                    <a:pt x="10" y="2310"/>
                  </a:lnTo>
                  <a:lnTo>
                    <a:pt x="20" y="2263"/>
                  </a:lnTo>
                  <a:lnTo>
                    <a:pt x="32" y="2207"/>
                  </a:lnTo>
                  <a:lnTo>
                    <a:pt x="49" y="2144"/>
                  </a:lnTo>
                  <a:lnTo>
                    <a:pt x="66" y="2074"/>
                  </a:lnTo>
                  <a:lnTo>
                    <a:pt x="87" y="1999"/>
                  </a:lnTo>
                  <a:lnTo>
                    <a:pt x="110" y="1918"/>
                  </a:lnTo>
                  <a:lnTo>
                    <a:pt x="134" y="1833"/>
                  </a:lnTo>
                  <a:lnTo>
                    <a:pt x="161" y="1744"/>
                  </a:lnTo>
                  <a:lnTo>
                    <a:pt x="190" y="1654"/>
                  </a:lnTo>
                  <a:lnTo>
                    <a:pt x="219" y="1561"/>
                  </a:lnTo>
                  <a:lnTo>
                    <a:pt x="252" y="1466"/>
                  </a:lnTo>
                  <a:lnTo>
                    <a:pt x="284" y="1369"/>
                  </a:lnTo>
                  <a:lnTo>
                    <a:pt x="316" y="1272"/>
                  </a:lnTo>
                  <a:lnTo>
                    <a:pt x="350" y="1177"/>
                  </a:lnTo>
                  <a:lnTo>
                    <a:pt x="386" y="1082"/>
                  </a:lnTo>
                  <a:lnTo>
                    <a:pt x="420" y="990"/>
                  </a:lnTo>
                  <a:lnTo>
                    <a:pt x="455" y="900"/>
                  </a:lnTo>
                  <a:lnTo>
                    <a:pt x="489" y="814"/>
                  </a:lnTo>
                  <a:lnTo>
                    <a:pt x="523" y="730"/>
                  </a:lnTo>
                  <a:lnTo>
                    <a:pt x="557" y="652"/>
                  </a:lnTo>
                  <a:lnTo>
                    <a:pt x="591" y="579"/>
                  </a:lnTo>
                  <a:lnTo>
                    <a:pt x="624" y="513"/>
                  </a:lnTo>
                  <a:lnTo>
                    <a:pt x="656" y="453"/>
                  </a:lnTo>
                  <a:lnTo>
                    <a:pt x="687" y="401"/>
                  </a:lnTo>
                  <a:lnTo>
                    <a:pt x="716" y="357"/>
                  </a:lnTo>
                  <a:lnTo>
                    <a:pt x="743" y="321"/>
                  </a:lnTo>
                  <a:lnTo>
                    <a:pt x="785" y="278"/>
                  </a:lnTo>
                  <a:lnTo>
                    <a:pt x="836" y="239"/>
                  </a:lnTo>
                  <a:lnTo>
                    <a:pt x="892" y="205"/>
                  </a:lnTo>
                  <a:lnTo>
                    <a:pt x="953" y="175"/>
                  </a:lnTo>
                  <a:lnTo>
                    <a:pt x="1018" y="146"/>
                  </a:lnTo>
                  <a:lnTo>
                    <a:pt x="1088" y="122"/>
                  </a:lnTo>
                  <a:lnTo>
                    <a:pt x="1157" y="102"/>
                  </a:lnTo>
                  <a:lnTo>
                    <a:pt x="1227" y="83"/>
                  </a:lnTo>
                  <a:lnTo>
                    <a:pt x="1298" y="68"/>
                  </a:lnTo>
                  <a:lnTo>
                    <a:pt x="1366" y="54"/>
                  </a:lnTo>
                  <a:lnTo>
                    <a:pt x="1433" y="44"/>
                  </a:lnTo>
                  <a:lnTo>
                    <a:pt x="1494" y="35"/>
                  </a:lnTo>
                  <a:lnTo>
                    <a:pt x="1552" y="29"/>
                  </a:lnTo>
                  <a:lnTo>
                    <a:pt x="1604" y="24"/>
                  </a:lnTo>
                  <a:lnTo>
                    <a:pt x="1649" y="20"/>
                  </a:lnTo>
                  <a:lnTo>
                    <a:pt x="1686" y="17"/>
                  </a:lnTo>
                  <a:lnTo>
                    <a:pt x="1713" y="15"/>
                  </a:lnTo>
                  <a:lnTo>
                    <a:pt x="1730" y="15"/>
                  </a:lnTo>
                  <a:lnTo>
                    <a:pt x="1737" y="13"/>
                  </a:lnTo>
                  <a:lnTo>
                    <a:pt x="1907" y="7"/>
                  </a:lnTo>
                  <a:lnTo>
                    <a:pt x="2068" y="1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070100" y="3794125"/>
              <a:ext cx="2308225" cy="2155825"/>
            </a:xfrm>
            <a:custGeom>
              <a:avLst/>
              <a:gdLst>
                <a:gd name="T0" fmla="*/ 1565 w 2908"/>
                <a:gd name="T1" fmla="*/ 0 h 2716"/>
                <a:gd name="T2" fmla="*/ 1820 w 2908"/>
                <a:gd name="T3" fmla="*/ 8 h 2716"/>
                <a:gd name="T4" fmla="*/ 2041 w 2908"/>
                <a:gd name="T5" fmla="*/ 24 h 2716"/>
                <a:gd name="T6" fmla="*/ 2231 w 2908"/>
                <a:gd name="T7" fmla="*/ 44 h 2716"/>
                <a:gd name="T8" fmla="*/ 2393 w 2908"/>
                <a:gd name="T9" fmla="*/ 69 h 2716"/>
                <a:gd name="T10" fmla="*/ 2525 w 2908"/>
                <a:gd name="T11" fmla="*/ 97 h 2716"/>
                <a:gd name="T12" fmla="*/ 2636 w 2908"/>
                <a:gd name="T13" fmla="*/ 126 h 2716"/>
                <a:gd name="T14" fmla="*/ 2721 w 2908"/>
                <a:gd name="T15" fmla="*/ 154 h 2716"/>
                <a:gd name="T16" fmla="*/ 2787 w 2908"/>
                <a:gd name="T17" fmla="*/ 180 h 2716"/>
                <a:gd name="T18" fmla="*/ 2833 w 2908"/>
                <a:gd name="T19" fmla="*/ 204 h 2716"/>
                <a:gd name="T20" fmla="*/ 2864 w 2908"/>
                <a:gd name="T21" fmla="*/ 221 h 2716"/>
                <a:gd name="T22" fmla="*/ 2879 w 2908"/>
                <a:gd name="T23" fmla="*/ 231 h 2716"/>
                <a:gd name="T24" fmla="*/ 2833 w 2908"/>
                <a:gd name="T25" fmla="*/ 316 h 2716"/>
                <a:gd name="T26" fmla="*/ 2785 w 2908"/>
                <a:gd name="T27" fmla="*/ 421 h 2716"/>
                <a:gd name="T28" fmla="*/ 2738 w 2908"/>
                <a:gd name="T29" fmla="*/ 549 h 2716"/>
                <a:gd name="T30" fmla="*/ 2697 w 2908"/>
                <a:gd name="T31" fmla="*/ 698 h 2716"/>
                <a:gd name="T32" fmla="*/ 2661 w 2908"/>
                <a:gd name="T33" fmla="*/ 870 h 2716"/>
                <a:gd name="T34" fmla="*/ 2639 w 2908"/>
                <a:gd name="T35" fmla="*/ 1065 h 2716"/>
                <a:gd name="T36" fmla="*/ 2631 w 2908"/>
                <a:gd name="T37" fmla="*/ 1284 h 2716"/>
                <a:gd name="T38" fmla="*/ 2641 w 2908"/>
                <a:gd name="T39" fmla="*/ 1525 h 2716"/>
                <a:gd name="T40" fmla="*/ 2672 w 2908"/>
                <a:gd name="T41" fmla="*/ 1792 h 2716"/>
                <a:gd name="T42" fmla="*/ 1881 w 2908"/>
                <a:gd name="T43" fmla="*/ 2363 h 2716"/>
                <a:gd name="T44" fmla="*/ 1026 w 2908"/>
                <a:gd name="T45" fmla="*/ 2363 h 2716"/>
                <a:gd name="T46" fmla="*/ 236 w 2908"/>
                <a:gd name="T47" fmla="*/ 1792 h 2716"/>
                <a:gd name="T48" fmla="*/ 267 w 2908"/>
                <a:gd name="T49" fmla="*/ 1517 h 2716"/>
                <a:gd name="T50" fmla="*/ 277 w 2908"/>
                <a:gd name="T51" fmla="*/ 1269 h 2716"/>
                <a:gd name="T52" fmla="*/ 267 w 2908"/>
                <a:gd name="T53" fmla="*/ 1045 h 2716"/>
                <a:gd name="T54" fmla="*/ 241 w 2908"/>
                <a:gd name="T55" fmla="*/ 846 h 2716"/>
                <a:gd name="T56" fmla="*/ 204 w 2908"/>
                <a:gd name="T57" fmla="*/ 671 h 2716"/>
                <a:gd name="T58" fmla="*/ 160 w 2908"/>
                <a:gd name="T59" fmla="*/ 521 h 2716"/>
                <a:gd name="T60" fmla="*/ 110 w 2908"/>
                <a:gd name="T61" fmla="*/ 394 h 2716"/>
                <a:gd name="T62" fmla="*/ 61 w 2908"/>
                <a:gd name="T63" fmla="*/ 290 h 2716"/>
                <a:gd name="T64" fmla="*/ 93 w 2908"/>
                <a:gd name="T65" fmla="*/ 212 h 2716"/>
                <a:gd name="T66" fmla="*/ 221 w 2908"/>
                <a:gd name="T67" fmla="*/ 151 h 2716"/>
                <a:gd name="T68" fmla="*/ 360 w 2908"/>
                <a:gd name="T69" fmla="*/ 103 h 2716"/>
                <a:gd name="T70" fmla="*/ 501 w 2908"/>
                <a:gd name="T71" fmla="*/ 69 h 2716"/>
                <a:gd name="T72" fmla="*/ 639 w 2908"/>
                <a:gd name="T73" fmla="*/ 46 h 2716"/>
                <a:gd name="T74" fmla="*/ 761 w 2908"/>
                <a:gd name="T75" fmla="*/ 29 h 2716"/>
                <a:gd name="T76" fmla="*/ 860 w 2908"/>
                <a:gd name="T77" fmla="*/ 20 h 2716"/>
                <a:gd name="T78" fmla="*/ 926 w 2908"/>
                <a:gd name="T79" fmla="*/ 15 h 2716"/>
                <a:gd name="T80" fmla="*/ 950 w 2908"/>
                <a:gd name="T81" fmla="*/ 13 h 2716"/>
                <a:gd name="T82" fmla="*/ 1276 w 2908"/>
                <a:gd name="T83" fmla="*/ 1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08" h="2716">
                  <a:moveTo>
                    <a:pt x="1426" y="0"/>
                  </a:moveTo>
                  <a:lnTo>
                    <a:pt x="1565" y="0"/>
                  </a:lnTo>
                  <a:lnTo>
                    <a:pt x="1698" y="3"/>
                  </a:lnTo>
                  <a:lnTo>
                    <a:pt x="1820" y="8"/>
                  </a:lnTo>
                  <a:lnTo>
                    <a:pt x="1934" y="15"/>
                  </a:lnTo>
                  <a:lnTo>
                    <a:pt x="2041" y="24"/>
                  </a:lnTo>
                  <a:lnTo>
                    <a:pt x="2140" y="32"/>
                  </a:lnTo>
                  <a:lnTo>
                    <a:pt x="2231" y="44"/>
                  </a:lnTo>
                  <a:lnTo>
                    <a:pt x="2315" y="56"/>
                  </a:lnTo>
                  <a:lnTo>
                    <a:pt x="2393" y="69"/>
                  </a:lnTo>
                  <a:lnTo>
                    <a:pt x="2463" y="83"/>
                  </a:lnTo>
                  <a:lnTo>
                    <a:pt x="2525" y="97"/>
                  </a:lnTo>
                  <a:lnTo>
                    <a:pt x="2583" y="110"/>
                  </a:lnTo>
                  <a:lnTo>
                    <a:pt x="2636" y="126"/>
                  </a:lnTo>
                  <a:lnTo>
                    <a:pt x="2682" y="139"/>
                  </a:lnTo>
                  <a:lnTo>
                    <a:pt x="2721" y="154"/>
                  </a:lnTo>
                  <a:lnTo>
                    <a:pt x="2757" y="168"/>
                  </a:lnTo>
                  <a:lnTo>
                    <a:pt x="2787" y="180"/>
                  </a:lnTo>
                  <a:lnTo>
                    <a:pt x="2813" y="192"/>
                  </a:lnTo>
                  <a:lnTo>
                    <a:pt x="2833" y="204"/>
                  </a:lnTo>
                  <a:lnTo>
                    <a:pt x="2850" y="212"/>
                  </a:lnTo>
                  <a:lnTo>
                    <a:pt x="2864" y="221"/>
                  </a:lnTo>
                  <a:lnTo>
                    <a:pt x="2872" y="227"/>
                  </a:lnTo>
                  <a:lnTo>
                    <a:pt x="2879" y="231"/>
                  </a:lnTo>
                  <a:lnTo>
                    <a:pt x="2857" y="270"/>
                  </a:lnTo>
                  <a:lnTo>
                    <a:pt x="2833" y="316"/>
                  </a:lnTo>
                  <a:lnTo>
                    <a:pt x="2809" y="365"/>
                  </a:lnTo>
                  <a:lnTo>
                    <a:pt x="2785" y="421"/>
                  </a:lnTo>
                  <a:lnTo>
                    <a:pt x="2762" y="482"/>
                  </a:lnTo>
                  <a:lnTo>
                    <a:pt x="2738" y="549"/>
                  </a:lnTo>
                  <a:lnTo>
                    <a:pt x="2716" y="620"/>
                  </a:lnTo>
                  <a:lnTo>
                    <a:pt x="2697" y="698"/>
                  </a:lnTo>
                  <a:lnTo>
                    <a:pt x="2678" y="781"/>
                  </a:lnTo>
                  <a:lnTo>
                    <a:pt x="2661" y="870"/>
                  </a:lnTo>
                  <a:lnTo>
                    <a:pt x="2649" y="965"/>
                  </a:lnTo>
                  <a:lnTo>
                    <a:pt x="2639" y="1065"/>
                  </a:lnTo>
                  <a:lnTo>
                    <a:pt x="2632" y="1172"/>
                  </a:lnTo>
                  <a:lnTo>
                    <a:pt x="2631" y="1284"/>
                  </a:lnTo>
                  <a:lnTo>
                    <a:pt x="2632" y="1401"/>
                  </a:lnTo>
                  <a:lnTo>
                    <a:pt x="2641" y="1525"/>
                  </a:lnTo>
                  <a:lnTo>
                    <a:pt x="2653" y="1656"/>
                  </a:lnTo>
                  <a:lnTo>
                    <a:pt x="2672" y="1792"/>
                  </a:lnTo>
                  <a:lnTo>
                    <a:pt x="2908" y="2193"/>
                  </a:lnTo>
                  <a:lnTo>
                    <a:pt x="1881" y="2363"/>
                  </a:lnTo>
                  <a:lnTo>
                    <a:pt x="1453" y="2716"/>
                  </a:lnTo>
                  <a:lnTo>
                    <a:pt x="1026" y="2363"/>
                  </a:lnTo>
                  <a:lnTo>
                    <a:pt x="0" y="2193"/>
                  </a:lnTo>
                  <a:lnTo>
                    <a:pt x="236" y="1792"/>
                  </a:lnTo>
                  <a:lnTo>
                    <a:pt x="255" y="1651"/>
                  </a:lnTo>
                  <a:lnTo>
                    <a:pt x="267" y="1517"/>
                  </a:lnTo>
                  <a:lnTo>
                    <a:pt x="275" y="1389"/>
                  </a:lnTo>
                  <a:lnTo>
                    <a:pt x="277" y="1269"/>
                  </a:lnTo>
                  <a:lnTo>
                    <a:pt x="274" y="1153"/>
                  </a:lnTo>
                  <a:lnTo>
                    <a:pt x="267" y="1045"/>
                  </a:lnTo>
                  <a:lnTo>
                    <a:pt x="255" y="943"/>
                  </a:lnTo>
                  <a:lnTo>
                    <a:pt x="241" y="846"/>
                  </a:lnTo>
                  <a:lnTo>
                    <a:pt x="224" y="756"/>
                  </a:lnTo>
                  <a:lnTo>
                    <a:pt x="204" y="671"/>
                  </a:lnTo>
                  <a:lnTo>
                    <a:pt x="182" y="593"/>
                  </a:lnTo>
                  <a:lnTo>
                    <a:pt x="160" y="521"/>
                  </a:lnTo>
                  <a:lnTo>
                    <a:pt x="136" y="455"/>
                  </a:lnTo>
                  <a:lnTo>
                    <a:pt x="110" y="394"/>
                  </a:lnTo>
                  <a:lnTo>
                    <a:pt x="87" y="340"/>
                  </a:lnTo>
                  <a:lnTo>
                    <a:pt x="61" y="290"/>
                  </a:lnTo>
                  <a:lnTo>
                    <a:pt x="37" y="248"/>
                  </a:lnTo>
                  <a:lnTo>
                    <a:pt x="93" y="212"/>
                  </a:lnTo>
                  <a:lnTo>
                    <a:pt x="155" y="180"/>
                  </a:lnTo>
                  <a:lnTo>
                    <a:pt x="221" y="151"/>
                  </a:lnTo>
                  <a:lnTo>
                    <a:pt x="289" y="126"/>
                  </a:lnTo>
                  <a:lnTo>
                    <a:pt x="360" y="103"/>
                  </a:lnTo>
                  <a:lnTo>
                    <a:pt x="432" y="85"/>
                  </a:lnTo>
                  <a:lnTo>
                    <a:pt x="501" y="69"/>
                  </a:lnTo>
                  <a:lnTo>
                    <a:pt x="571" y="56"/>
                  </a:lnTo>
                  <a:lnTo>
                    <a:pt x="639" y="46"/>
                  </a:lnTo>
                  <a:lnTo>
                    <a:pt x="702" y="35"/>
                  </a:lnTo>
                  <a:lnTo>
                    <a:pt x="761" y="29"/>
                  </a:lnTo>
                  <a:lnTo>
                    <a:pt x="814" y="24"/>
                  </a:lnTo>
                  <a:lnTo>
                    <a:pt x="860" y="20"/>
                  </a:lnTo>
                  <a:lnTo>
                    <a:pt x="897" y="17"/>
                  </a:lnTo>
                  <a:lnTo>
                    <a:pt x="926" y="15"/>
                  </a:lnTo>
                  <a:lnTo>
                    <a:pt x="943" y="15"/>
                  </a:lnTo>
                  <a:lnTo>
                    <a:pt x="950" y="13"/>
                  </a:lnTo>
                  <a:lnTo>
                    <a:pt x="1118" y="7"/>
                  </a:lnTo>
                  <a:lnTo>
                    <a:pt x="1276" y="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35263" y="4073525"/>
              <a:ext cx="965200" cy="204787"/>
            </a:xfrm>
            <a:custGeom>
              <a:avLst/>
              <a:gdLst>
                <a:gd name="T0" fmla="*/ 608 w 1217"/>
                <a:gd name="T1" fmla="*/ 0 h 259"/>
                <a:gd name="T2" fmla="*/ 690 w 1217"/>
                <a:gd name="T3" fmla="*/ 2 h 259"/>
                <a:gd name="T4" fmla="*/ 770 w 1217"/>
                <a:gd name="T5" fmla="*/ 6 h 259"/>
                <a:gd name="T6" fmla="*/ 845 w 1217"/>
                <a:gd name="T7" fmla="*/ 11 h 259"/>
                <a:gd name="T8" fmla="*/ 916 w 1217"/>
                <a:gd name="T9" fmla="*/ 19 h 259"/>
                <a:gd name="T10" fmla="*/ 981 w 1217"/>
                <a:gd name="T11" fmla="*/ 28 h 259"/>
                <a:gd name="T12" fmla="*/ 1038 w 1217"/>
                <a:gd name="T13" fmla="*/ 38 h 259"/>
                <a:gd name="T14" fmla="*/ 1089 w 1217"/>
                <a:gd name="T15" fmla="*/ 51 h 259"/>
                <a:gd name="T16" fmla="*/ 1134 w 1217"/>
                <a:gd name="T17" fmla="*/ 65 h 259"/>
                <a:gd name="T18" fmla="*/ 1169 w 1217"/>
                <a:gd name="T19" fmla="*/ 80 h 259"/>
                <a:gd name="T20" fmla="*/ 1195 w 1217"/>
                <a:gd name="T21" fmla="*/ 96 h 259"/>
                <a:gd name="T22" fmla="*/ 1212 w 1217"/>
                <a:gd name="T23" fmla="*/ 113 h 259"/>
                <a:gd name="T24" fmla="*/ 1217 w 1217"/>
                <a:gd name="T25" fmla="*/ 130 h 259"/>
                <a:gd name="T26" fmla="*/ 1212 w 1217"/>
                <a:gd name="T27" fmla="*/ 147 h 259"/>
                <a:gd name="T28" fmla="*/ 1195 w 1217"/>
                <a:gd name="T29" fmla="*/ 164 h 259"/>
                <a:gd name="T30" fmla="*/ 1169 w 1217"/>
                <a:gd name="T31" fmla="*/ 181 h 259"/>
                <a:gd name="T32" fmla="*/ 1134 w 1217"/>
                <a:gd name="T33" fmla="*/ 194 h 259"/>
                <a:gd name="T34" fmla="*/ 1089 w 1217"/>
                <a:gd name="T35" fmla="*/ 208 h 259"/>
                <a:gd name="T36" fmla="*/ 1038 w 1217"/>
                <a:gd name="T37" fmla="*/ 221 h 259"/>
                <a:gd name="T38" fmla="*/ 981 w 1217"/>
                <a:gd name="T39" fmla="*/ 231 h 259"/>
                <a:gd name="T40" fmla="*/ 916 w 1217"/>
                <a:gd name="T41" fmla="*/ 242 h 259"/>
                <a:gd name="T42" fmla="*/ 845 w 1217"/>
                <a:gd name="T43" fmla="*/ 248 h 259"/>
                <a:gd name="T44" fmla="*/ 770 w 1217"/>
                <a:gd name="T45" fmla="*/ 254 h 259"/>
                <a:gd name="T46" fmla="*/ 690 w 1217"/>
                <a:gd name="T47" fmla="*/ 257 h 259"/>
                <a:gd name="T48" fmla="*/ 608 w 1217"/>
                <a:gd name="T49" fmla="*/ 259 h 259"/>
                <a:gd name="T50" fmla="*/ 525 w 1217"/>
                <a:gd name="T51" fmla="*/ 257 h 259"/>
                <a:gd name="T52" fmla="*/ 447 w 1217"/>
                <a:gd name="T53" fmla="*/ 254 h 259"/>
                <a:gd name="T54" fmla="*/ 371 w 1217"/>
                <a:gd name="T55" fmla="*/ 248 h 259"/>
                <a:gd name="T56" fmla="*/ 301 w 1217"/>
                <a:gd name="T57" fmla="*/ 242 h 259"/>
                <a:gd name="T58" fmla="*/ 236 w 1217"/>
                <a:gd name="T59" fmla="*/ 231 h 259"/>
                <a:gd name="T60" fmla="*/ 179 w 1217"/>
                <a:gd name="T61" fmla="*/ 221 h 259"/>
                <a:gd name="T62" fmla="*/ 126 w 1217"/>
                <a:gd name="T63" fmla="*/ 208 h 259"/>
                <a:gd name="T64" fmla="*/ 83 w 1217"/>
                <a:gd name="T65" fmla="*/ 194 h 259"/>
                <a:gd name="T66" fmla="*/ 48 w 1217"/>
                <a:gd name="T67" fmla="*/ 181 h 259"/>
                <a:gd name="T68" fmla="*/ 20 w 1217"/>
                <a:gd name="T69" fmla="*/ 164 h 259"/>
                <a:gd name="T70" fmla="*/ 5 w 1217"/>
                <a:gd name="T71" fmla="*/ 147 h 259"/>
                <a:gd name="T72" fmla="*/ 0 w 1217"/>
                <a:gd name="T73" fmla="*/ 130 h 259"/>
                <a:gd name="T74" fmla="*/ 5 w 1217"/>
                <a:gd name="T75" fmla="*/ 113 h 259"/>
                <a:gd name="T76" fmla="*/ 20 w 1217"/>
                <a:gd name="T77" fmla="*/ 96 h 259"/>
                <a:gd name="T78" fmla="*/ 48 w 1217"/>
                <a:gd name="T79" fmla="*/ 80 h 259"/>
                <a:gd name="T80" fmla="*/ 83 w 1217"/>
                <a:gd name="T81" fmla="*/ 65 h 259"/>
                <a:gd name="T82" fmla="*/ 126 w 1217"/>
                <a:gd name="T83" fmla="*/ 51 h 259"/>
                <a:gd name="T84" fmla="*/ 179 w 1217"/>
                <a:gd name="T85" fmla="*/ 38 h 259"/>
                <a:gd name="T86" fmla="*/ 236 w 1217"/>
                <a:gd name="T87" fmla="*/ 28 h 259"/>
                <a:gd name="T88" fmla="*/ 301 w 1217"/>
                <a:gd name="T89" fmla="*/ 19 h 259"/>
                <a:gd name="T90" fmla="*/ 371 w 1217"/>
                <a:gd name="T91" fmla="*/ 11 h 259"/>
                <a:gd name="T92" fmla="*/ 447 w 1217"/>
                <a:gd name="T93" fmla="*/ 6 h 259"/>
                <a:gd name="T94" fmla="*/ 525 w 1217"/>
                <a:gd name="T95" fmla="*/ 2 h 259"/>
                <a:gd name="T96" fmla="*/ 608 w 1217"/>
                <a:gd name="T9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7" h="259">
                  <a:moveTo>
                    <a:pt x="608" y="0"/>
                  </a:moveTo>
                  <a:lnTo>
                    <a:pt x="690" y="2"/>
                  </a:lnTo>
                  <a:lnTo>
                    <a:pt x="770" y="6"/>
                  </a:lnTo>
                  <a:lnTo>
                    <a:pt x="845" y="11"/>
                  </a:lnTo>
                  <a:lnTo>
                    <a:pt x="916" y="19"/>
                  </a:lnTo>
                  <a:lnTo>
                    <a:pt x="981" y="28"/>
                  </a:lnTo>
                  <a:lnTo>
                    <a:pt x="1038" y="38"/>
                  </a:lnTo>
                  <a:lnTo>
                    <a:pt x="1089" y="51"/>
                  </a:lnTo>
                  <a:lnTo>
                    <a:pt x="1134" y="65"/>
                  </a:lnTo>
                  <a:lnTo>
                    <a:pt x="1169" y="80"/>
                  </a:lnTo>
                  <a:lnTo>
                    <a:pt x="1195" y="96"/>
                  </a:lnTo>
                  <a:lnTo>
                    <a:pt x="1212" y="113"/>
                  </a:lnTo>
                  <a:lnTo>
                    <a:pt x="1217" y="130"/>
                  </a:lnTo>
                  <a:lnTo>
                    <a:pt x="1212" y="147"/>
                  </a:lnTo>
                  <a:lnTo>
                    <a:pt x="1195" y="164"/>
                  </a:lnTo>
                  <a:lnTo>
                    <a:pt x="1169" y="181"/>
                  </a:lnTo>
                  <a:lnTo>
                    <a:pt x="1134" y="194"/>
                  </a:lnTo>
                  <a:lnTo>
                    <a:pt x="1089" y="208"/>
                  </a:lnTo>
                  <a:lnTo>
                    <a:pt x="1038" y="221"/>
                  </a:lnTo>
                  <a:lnTo>
                    <a:pt x="981" y="231"/>
                  </a:lnTo>
                  <a:lnTo>
                    <a:pt x="916" y="242"/>
                  </a:lnTo>
                  <a:lnTo>
                    <a:pt x="845" y="248"/>
                  </a:lnTo>
                  <a:lnTo>
                    <a:pt x="770" y="254"/>
                  </a:lnTo>
                  <a:lnTo>
                    <a:pt x="690" y="257"/>
                  </a:lnTo>
                  <a:lnTo>
                    <a:pt x="608" y="259"/>
                  </a:lnTo>
                  <a:lnTo>
                    <a:pt x="525" y="257"/>
                  </a:lnTo>
                  <a:lnTo>
                    <a:pt x="447" y="254"/>
                  </a:lnTo>
                  <a:lnTo>
                    <a:pt x="371" y="248"/>
                  </a:lnTo>
                  <a:lnTo>
                    <a:pt x="301" y="242"/>
                  </a:lnTo>
                  <a:lnTo>
                    <a:pt x="236" y="231"/>
                  </a:lnTo>
                  <a:lnTo>
                    <a:pt x="179" y="221"/>
                  </a:lnTo>
                  <a:lnTo>
                    <a:pt x="126" y="208"/>
                  </a:lnTo>
                  <a:lnTo>
                    <a:pt x="83" y="194"/>
                  </a:lnTo>
                  <a:lnTo>
                    <a:pt x="48" y="181"/>
                  </a:lnTo>
                  <a:lnTo>
                    <a:pt x="20" y="164"/>
                  </a:lnTo>
                  <a:lnTo>
                    <a:pt x="5" y="147"/>
                  </a:lnTo>
                  <a:lnTo>
                    <a:pt x="0" y="130"/>
                  </a:lnTo>
                  <a:lnTo>
                    <a:pt x="5" y="113"/>
                  </a:lnTo>
                  <a:lnTo>
                    <a:pt x="20" y="96"/>
                  </a:lnTo>
                  <a:lnTo>
                    <a:pt x="48" y="80"/>
                  </a:lnTo>
                  <a:lnTo>
                    <a:pt x="83" y="65"/>
                  </a:lnTo>
                  <a:lnTo>
                    <a:pt x="126" y="51"/>
                  </a:lnTo>
                  <a:lnTo>
                    <a:pt x="179" y="38"/>
                  </a:lnTo>
                  <a:lnTo>
                    <a:pt x="236" y="28"/>
                  </a:lnTo>
                  <a:lnTo>
                    <a:pt x="301" y="19"/>
                  </a:lnTo>
                  <a:lnTo>
                    <a:pt x="371" y="11"/>
                  </a:lnTo>
                  <a:lnTo>
                    <a:pt x="447" y="6"/>
                  </a:lnTo>
                  <a:lnTo>
                    <a:pt x="525" y="2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803525" y="3308350"/>
              <a:ext cx="839787" cy="892175"/>
            </a:xfrm>
            <a:custGeom>
              <a:avLst/>
              <a:gdLst>
                <a:gd name="T0" fmla="*/ 0 w 1059"/>
                <a:gd name="T1" fmla="*/ 0 h 1125"/>
                <a:gd name="T2" fmla="*/ 1059 w 1059"/>
                <a:gd name="T3" fmla="*/ 0 h 1125"/>
                <a:gd name="T4" fmla="*/ 1059 w 1059"/>
                <a:gd name="T5" fmla="*/ 1053 h 1125"/>
                <a:gd name="T6" fmla="*/ 1053 w 1059"/>
                <a:gd name="T7" fmla="*/ 1065 h 1125"/>
                <a:gd name="T8" fmla="*/ 1036 w 1059"/>
                <a:gd name="T9" fmla="*/ 1076 h 1125"/>
                <a:gd name="T10" fmla="*/ 1009 w 1059"/>
                <a:gd name="T11" fmla="*/ 1084 h 1125"/>
                <a:gd name="T12" fmla="*/ 974 w 1059"/>
                <a:gd name="T13" fmla="*/ 1093 h 1125"/>
                <a:gd name="T14" fmla="*/ 929 w 1059"/>
                <a:gd name="T15" fmla="*/ 1101 h 1125"/>
                <a:gd name="T16" fmla="*/ 877 w 1059"/>
                <a:gd name="T17" fmla="*/ 1108 h 1125"/>
                <a:gd name="T18" fmla="*/ 817 w 1059"/>
                <a:gd name="T19" fmla="*/ 1115 h 1125"/>
                <a:gd name="T20" fmla="*/ 753 w 1059"/>
                <a:gd name="T21" fmla="*/ 1120 h 1125"/>
                <a:gd name="T22" fmla="*/ 681 w 1059"/>
                <a:gd name="T23" fmla="*/ 1123 h 1125"/>
                <a:gd name="T24" fmla="*/ 606 w 1059"/>
                <a:gd name="T25" fmla="*/ 1125 h 1125"/>
                <a:gd name="T26" fmla="*/ 528 w 1059"/>
                <a:gd name="T27" fmla="*/ 1125 h 1125"/>
                <a:gd name="T28" fmla="*/ 450 w 1059"/>
                <a:gd name="T29" fmla="*/ 1125 h 1125"/>
                <a:gd name="T30" fmla="*/ 375 w 1059"/>
                <a:gd name="T31" fmla="*/ 1123 h 1125"/>
                <a:gd name="T32" fmla="*/ 306 w 1059"/>
                <a:gd name="T33" fmla="*/ 1120 h 1125"/>
                <a:gd name="T34" fmla="*/ 241 w 1059"/>
                <a:gd name="T35" fmla="*/ 1115 h 1125"/>
                <a:gd name="T36" fmla="*/ 182 w 1059"/>
                <a:gd name="T37" fmla="*/ 1108 h 1125"/>
                <a:gd name="T38" fmla="*/ 129 w 1059"/>
                <a:gd name="T39" fmla="*/ 1101 h 1125"/>
                <a:gd name="T40" fmla="*/ 85 w 1059"/>
                <a:gd name="T41" fmla="*/ 1093 h 1125"/>
                <a:gd name="T42" fmla="*/ 49 w 1059"/>
                <a:gd name="T43" fmla="*/ 1084 h 1125"/>
                <a:gd name="T44" fmla="*/ 22 w 1059"/>
                <a:gd name="T45" fmla="*/ 1076 h 1125"/>
                <a:gd name="T46" fmla="*/ 5 w 1059"/>
                <a:gd name="T47" fmla="*/ 1065 h 1125"/>
                <a:gd name="T48" fmla="*/ 0 w 1059"/>
                <a:gd name="T49" fmla="*/ 1053 h 1125"/>
                <a:gd name="T50" fmla="*/ 0 w 1059"/>
                <a:gd name="T51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9" h="1125">
                  <a:moveTo>
                    <a:pt x="0" y="0"/>
                  </a:moveTo>
                  <a:lnTo>
                    <a:pt x="1059" y="0"/>
                  </a:lnTo>
                  <a:lnTo>
                    <a:pt x="1059" y="1053"/>
                  </a:lnTo>
                  <a:lnTo>
                    <a:pt x="1053" y="1065"/>
                  </a:lnTo>
                  <a:lnTo>
                    <a:pt x="1036" y="1076"/>
                  </a:lnTo>
                  <a:lnTo>
                    <a:pt x="1009" y="1084"/>
                  </a:lnTo>
                  <a:lnTo>
                    <a:pt x="974" y="1093"/>
                  </a:lnTo>
                  <a:lnTo>
                    <a:pt x="929" y="1101"/>
                  </a:lnTo>
                  <a:lnTo>
                    <a:pt x="877" y="1108"/>
                  </a:lnTo>
                  <a:lnTo>
                    <a:pt x="817" y="1115"/>
                  </a:lnTo>
                  <a:lnTo>
                    <a:pt x="753" y="1120"/>
                  </a:lnTo>
                  <a:lnTo>
                    <a:pt x="681" y="1123"/>
                  </a:lnTo>
                  <a:lnTo>
                    <a:pt x="606" y="1125"/>
                  </a:lnTo>
                  <a:lnTo>
                    <a:pt x="528" y="1125"/>
                  </a:lnTo>
                  <a:lnTo>
                    <a:pt x="450" y="1125"/>
                  </a:lnTo>
                  <a:lnTo>
                    <a:pt x="375" y="1123"/>
                  </a:lnTo>
                  <a:lnTo>
                    <a:pt x="306" y="1120"/>
                  </a:lnTo>
                  <a:lnTo>
                    <a:pt x="241" y="1115"/>
                  </a:lnTo>
                  <a:lnTo>
                    <a:pt x="182" y="1108"/>
                  </a:lnTo>
                  <a:lnTo>
                    <a:pt x="129" y="1101"/>
                  </a:lnTo>
                  <a:lnTo>
                    <a:pt x="85" y="1093"/>
                  </a:lnTo>
                  <a:lnTo>
                    <a:pt x="49" y="1084"/>
                  </a:lnTo>
                  <a:lnTo>
                    <a:pt x="22" y="1076"/>
                  </a:lnTo>
                  <a:lnTo>
                    <a:pt x="5" y="1065"/>
                  </a:lnTo>
                  <a:lnTo>
                    <a:pt x="0" y="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549525" y="1817688"/>
              <a:ext cx="1281112" cy="1936750"/>
            </a:xfrm>
            <a:custGeom>
              <a:avLst/>
              <a:gdLst>
                <a:gd name="T0" fmla="*/ 886 w 1613"/>
                <a:gd name="T1" fmla="*/ 2 h 2442"/>
                <a:gd name="T2" fmla="*/ 1008 w 1613"/>
                <a:gd name="T3" fmla="*/ 22 h 2442"/>
                <a:gd name="T4" fmla="*/ 1124 w 1613"/>
                <a:gd name="T5" fmla="*/ 63 h 2442"/>
                <a:gd name="T6" fmla="*/ 1229 w 1613"/>
                <a:gd name="T7" fmla="*/ 129 h 2442"/>
                <a:gd name="T8" fmla="*/ 1324 w 1613"/>
                <a:gd name="T9" fmla="*/ 218 h 2442"/>
                <a:gd name="T10" fmla="*/ 1407 w 1613"/>
                <a:gd name="T11" fmla="*/ 333 h 2442"/>
                <a:gd name="T12" fmla="*/ 1479 w 1613"/>
                <a:gd name="T13" fmla="*/ 476 h 2442"/>
                <a:gd name="T14" fmla="*/ 1537 w 1613"/>
                <a:gd name="T15" fmla="*/ 648 h 2442"/>
                <a:gd name="T16" fmla="*/ 1579 w 1613"/>
                <a:gd name="T17" fmla="*/ 850 h 2442"/>
                <a:gd name="T18" fmla="*/ 1605 w 1613"/>
                <a:gd name="T19" fmla="*/ 1084 h 2442"/>
                <a:gd name="T20" fmla="*/ 1613 w 1613"/>
                <a:gd name="T21" fmla="*/ 1353 h 2442"/>
                <a:gd name="T22" fmla="*/ 1601 w 1613"/>
                <a:gd name="T23" fmla="*/ 1560 h 2442"/>
                <a:gd name="T24" fmla="*/ 1564 w 1613"/>
                <a:gd name="T25" fmla="*/ 1754 h 2442"/>
                <a:gd name="T26" fmla="*/ 1503 w 1613"/>
                <a:gd name="T27" fmla="*/ 1930 h 2442"/>
                <a:gd name="T28" fmla="*/ 1421 w 1613"/>
                <a:gd name="T29" fmla="*/ 2088 h 2442"/>
                <a:gd name="T30" fmla="*/ 1321 w 1613"/>
                <a:gd name="T31" fmla="*/ 2221 h 2442"/>
                <a:gd name="T32" fmla="*/ 1202 w 1613"/>
                <a:gd name="T33" fmla="*/ 2324 h 2442"/>
                <a:gd name="T34" fmla="*/ 1068 w 1613"/>
                <a:gd name="T35" fmla="*/ 2399 h 2442"/>
                <a:gd name="T36" fmla="*/ 920 w 1613"/>
                <a:gd name="T37" fmla="*/ 2436 h 2442"/>
                <a:gd name="T38" fmla="*/ 762 w 1613"/>
                <a:gd name="T39" fmla="*/ 2436 h 2442"/>
                <a:gd name="T40" fmla="*/ 615 w 1613"/>
                <a:gd name="T41" fmla="*/ 2399 h 2442"/>
                <a:gd name="T42" fmla="*/ 483 w 1613"/>
                <a:gd name="T43" fmla="*/ 2324 h 2442"/>
                <a:gd name="T44" fmla="*/ 364 w 1613"/>
                <a:gd name="T45" fmla="*/ 2219 h 2442"/>
                <a:gd name="T46" fmla="*/ 262 w 1613"/>
                <a:gd name="T47" fmla="*/ 2086 h 2442"/>
                <a:gd name="T48" fmla="*/ 175 w 1613"/>
                <a:gd name="T49" fmla="*/ 1928 h 2442"/>
                <a:gd name="T50" fmla="*/ 106 w 1613"/>
                <a:gd name="T51" fmla="*/ 1752 h 2442"/>
                <a:gd name="T52" fmla="*/ 51 w 1613"/>
                <a:gd name="T53" fmla="*/ 1558 h 2442"/>
                <a:gd name="T54" fmla="*/ 17 w 1613"/>
                <a:gd name="T55" fmla="*/ 1353 h 2442"/>
                <a:gd name="T56" fmla="*/ 0 w 1613"/>
                <a:gd name="T57" fmla="*/ 1116 h 2442"/>
                <a:gd name="T58" fmla="*/ 10 w 1613"/>
                <a:gd name="T59" fmla="*/ 902 h 2442"/>
                <a:gd name="T60" fmla="*/ 43 w 1613"/>
                <a:gd name="T61" fmla="*/ 712 h 2442"/>
                <a:gd name="T62" fmla="*/ 95 w 1613"/>
                <a:gd name="T63" fmla="*/ 546 h 2442"/>
                <a:gd name="T64" fmla="*/ 165 w 1613"/>
                <a:gd name="T65" fmla="*/ 400 h 2442"/>
                <a:gd name="T66" fmla="*/ 252 w 1613"/>
                <a:gd name="T67" fmla="*/ 277 h 2442"/>
                <a:gd name="T68" fmla="*/ 350 w 1613"/>
                <a:gd name="T69" fmla="*/ 177 h 2442"/>
                <a:gd name="T70" fmla="*/ 459 w 1613"/>
                <a:gd name="T71" fmla="*/ 99 h 2442"/>
                <a:gd name="T72" fmla="*/ 576 w 1613"/>
                <a:gd name="T73" fmla="*/ 45 h 2442"/>
                <a:gd name="T74" fmla="*/ 697 w 1613"/>
                <a:gd name="T75" fmla="*/ 11 h 2442"/>
                <a:gd name="T76" fmla="*/ 821 w 1613"/>
                <a:gd name="T77" fmla="*/ 0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13" h="2442">
                  <a:moveTo>
                    <a:pt x="821" y="0"/>
                  </a:moveTo>
                  <a:lnTo>
                    <a:pt x="886" y="2"/>
                  </a:lnTo>
                  <a:lnTo>
                    <a:pt x="949" y="11"/>
                  </a:lnTo>
                  <a:lnTo>
                    <a:pt x="1008" y="22"/>
                  </a:lnTo>
                  <a:lnTo>
                    <a:pt x="1068" y="41"/>
                  </a:lnTo>
                  <a:lnTo>
                    <a:pt x="1124" y="63"/>
                  </a:lnTo>
                  <a:lnTo>
                    <a:pt x="1178" y="94"/>
                  </a:lnTo>
                  <a:lnTo>
                    <a:pt x="1229" y="129"/>
                  </a:lnTo>
                  <a:lnTo>
                    <a:pt x="1278" y="170"/>
                  </a:lnTo>
                  <a:lnTo>
                    <a:pt x="1324" y="218"/>
                  </a:lnTo>
                  <a:lnTo>
                    <a:pt x="1368" y="272"/>
                  </a:lnTo>
                  <a:lnTo>
                    <a:pt x="1407" y="333"/>
                  </a:lnTo>
                  <a:lnTo>
                    <a:pt x="1445" y="401"/>
                  </a:lnTo>
                  <a:lnTo>
                    <a:pt x="1479" y="476"/>
                  </a:lnTo>
                  <a:lnTo>
                    <a:pt x="1509" y="558"/>
                  </a:lnTo>
                  <a:lnTo>
                    <a:pt x="1537" y="648"/>
                  </a:lnTo>
                  <a:lnTo>
                    <a:pt x="1559" y="744"/>
                  </a:lnTo>
                  <a:lnTo>
                    <a:pt x="1579" y="850"/>
                  </a:lnTo>
                  <a:lnTo>
                    <a:pt x="1594" y="964"/>
                  </a:lnTo>
                  <a:lnTo>
                    <a:pt x="1605" y="1084"/>
                  </a:lnTo>
                  <a:lnTo>
                    <a:pt x="1611" y="1215"/>
                  </a:lnTo>
                  <a:lnTo>
                    <a:pt x="1613" y="1353"/>
                  </a:lnTo>
                  <a:lnTo>
                    <a:pt x="1610" y="1458"/>
                  </a:lnTo>
                  <a:lnTo>
                    <a:pt x="1601" y="1560"/>
                  </a:lnTo>
                  <a:lnTo>
                    <a:pt x="1584" y="1658"/>
                  </a:lnTo>
                  <a:lnTo>
                    <a:pt x="1564" y="1754"/>
                  </a:lnTo>
                  <a:lnTo>
                    <a:pt x="1535" y="1845"/>
                  </a:lnTo>
                  <a:lnTo>
                    <a:pt x="1503" y="1930"/>
                  </a:lnTo>
                  <a:lnTo>
                    <a:pt x="1465" y="2012"/>
                  </a:lnTo>
                  <a:lnTo>
                    <a:pt x="1421" y="2088"/>
                  </a:lnTo>
                  <a:lnTo>
                    <a:pt x="1373" y="2158"/>
                  </a:lnTo>
                  <a:lnTo>
                    <a:pt x="1321" y="2221"/>
                  </a:lnTo>
                  <a:lnTo>
                    <a:pt x="1263" y="2277"/>
                  </a:lnTo>
                  <a:lnTo>
                    <a:pt x="1202" y="2324"/>
                  </a:lnTo>
                  <a:lnTo>
                    <a:pt x="1137" y="2367"/>
                  </a:lnTo>
                  <a:lnTo>
                    <a:pt x="1068" y="2399"/>
                  </a:lnTo>
                  <a:lnTo>
                    <a:pt x="994" y="2423"/>
                  </a:lnTo>
                  <a:lnTo>
                    <a:pt x="920" y="2436"/>
                  </a:lnTo>
                  <a:lnTo>
                    <a:pt x="840" y="2442"/>
                  </a:lnTo>
                  <a:lnTo>
                    <a:pt x="762" y="2436"/>
                  </a:lnTo>
                  <a:lnTo>
                    <a:pt x="687" y="2423"/>
                  </a:lnTo>
                  <a:lnTo>
                    <a:pt x="615" y="2399"/>
                  </a:lnTo>
                  <a:lnTo>
                    <a:pt x="547" y="2365"/>
                  </a:lnTo>
                  <a:lnTo>
                    <a:pt x="483" y="2324"/>
                  </a:lnTo>
                  <a:lnTo>
                    <a:pt x="422" y="2275"/>
                  </a:lnTo>
                  <a:lnTo>
                    <a:pt x="364" y="2219"/>
                  </a:lnTo>
                  <a:lnTo>
                    <a:pt x="311" y="2156"/>
                  </a:lnTo>
                  <a:lnTo>
                    <a:pt x="262" y="2086"/>
                  </a:lnTo>
                  <a:lnTo>
                    <a:pt x="216" y="2010"/>
                  </a:lnTo>
                  <a:lnTo>
                    <a:pt x="175" y="1928"/>
                  </a:lnTo>
                  <a:lnTo>
                    <a:pt x="138" y="1842"/>
                  </a:lnTo>
                  <a:lnTo>
                    <a:pt x="106" y="1752"/>
                  </a:lnTo>
                  <a:lnTo>
                    <a:pt x="77" y="1657"/>
                  </a:lnTo>
                  <a:lnTo>
                    <a:pt x="51" y="1558"/>
                  </a:lnTo>
                  <a:lnTo>
                    <a:pt x="33" y="1456"/>
                  </a:lnTo>
                  <a:lnTo>
                    <a:pt x="17" y="1353"/>
                  </a:lnTo>
                  <a:lnTo>
                    <a:pt x="5" y="1232"/>
                  </a:lnTo>
                  <a:lnTo>
                    <a:pt x="0" y="1116"/>
                  </a:lnTo>
                  <a:lnTo>
                    <a:pt x="2" y="1006"/>
                  </a:lnTo>
                  <a:lnTo>
                    <a:pt x="10" y="902"/>
                  </a:lnTo>
                  <a:lnTo>
                    <a:pt x="22" y="806"/>
                  </a:lnTo>
                  <a:lnTo>
                    <a:pt x="43" y="712"/>
                  </a:lnTo>
                  <a:lnTo>
                    <a:pt x="67" y="626"/>
                  </a:lnTo>
                  <a:lnTo>
                    <a:pt x="95" y="546"/>
                  </a:lnTo>
                  <a:lnTo>
                    <a:pt x="128" y="469"/>
                  </a:lnTo>
                  <a:lnTo>
                    <a:pt x="165" y="400"/>
                  </a:lnTo>
                  <a:lnTo>
                    <a:pt x="208" y="335"/>
                  </a:lnTo>
                  <a:lnTo>
                    <a:pt x="252" y="277"/>
                  </a:lnTo>
                  <a:lnTo>
                    <a:pt x="299" y="225"/>
                  </a:lnTo>
                  <a:lnTo>
                    <a:pt x="350" y="177"/>
                  </a:lnTo>
                  <a:lnTo>
                    <a:pt x="405" y="136"/>
                  </a:lnTo>
                  <a:lnTo>
                    <a:pt x="459" y="99"/>
                  </a:lnTo>
                  <a:lnTo>
                    <a:pt x="517" y="68"/>
                  </a:lnTo>
                  <a:lnTo>
                    <a:pt x="576" y="45"/>
                  </a:lnTo>
                  <a:lnTo>
                    <a:pt x="636" y="24"/>
                  </a:lnTo>
                  <a:lnTo>
                    <a:pt x="697" y="11"/>
                  </a:lnTo>
                  <a:lnTo>
                    <a:pt x="760" y="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505075" y="1566863"/>
              <a:ext cx="1441450" cy="1476375"/>
            </a:xfrm>
            <a:custGeom>
              <a:avLst/>
              <a:gdLst>
                <a:gd name="T0" fmla="*/ 116 w 1815"/>
                <a:gd name="T1" fmla="*/ 1823 h 1861"/>
                <a:gd name="T2" fmla="*/ 666 w 1815"/>
                <a:gd name="T3" fmla="*/ 0 h 1861"/>
                <a:gd name="T4" fmla="*/ 780 w 1815"/>
                <a:gd name="T5" fmla="*/ 41 h 1861"/>
                <a:gd name="T6" fmla="*/ 1018 w 1815"/>
                <a:gd name="T7" fmla="*/ 109 h 1861"/>
                <a:gd name="T8" fmla="*/ 1319 w 1815"/>
                <a:gd name="T9" fmla="*/ 189 h 1861"/>
                <a:gd name="T10" fmla="*/ 1589 w 1815"/>
                <a:gd name="T11" fmla="*/ 277 h 1861"/>
                <a:gd name="T12" fmla="*/ 1747 w 1815"/>
                <a:gd name="T13" fmla="*/ 384 h 1861"/>
                <a:gd name="T14" fmla="*/ 1807 w 1815"/>
                <a:gd name="T15" fmla="*/ 564 h 1861"/>
                <a:gd name="T16" fmla="*/ 1812 w 1815"/>
                <a:gd name="T17" fmla="*/ 794 h 1861"/>
                <a:gd name="T18" fmla="*/ 1790 w 1815"/>
                <a:gd name="T19" fmla="*/ 1021 h 1861"/>
                <a:gd name="T20" fmla="*/ 1761 w 1815"/>
                <a:gd name="T21" fmla="*/ 1232 h 1861"/>
                <a:gd name="T22" fmla="*/ 1730 w 1815"/>
                <a:gd name="T23" fmla="*/ 1410 h 1861"/>
                <a:gd name="T24" fmla="*/ 1708 w 1815"/>
                <a:gd name="T25" fmla="*/ 1526 h 1861"/>
                <a:gd name="T26" fmla="*/ 1649 w 1815"/>
                <a:gd name="T27" fmla="*/ 1757 h 1861"/>
                <a:gd name="T28" fmla="*/ 1606 w 1815"/>
                <a:gd name="T29" fmla="*/ 1857 h 1861"/>
                <a:gd name="T30" fmla="*/ 1613 w 1815"/>
                <a:gd name="T31" fmla="*/ 1821 h 1861"/>
                <a:gd name="T32" fmla="*/ 1644 w 1815"/>
                <a:gd name="T33" fmla="*/ 1691 h 1861"/>
                <a:gd name="T34" fmla="*/ 1667 w 1815"/>
                <a:gd name="T35" fmla="*/ 1534 h 1861"/>
                <a:gd name="T36" fmla="*/ 1659 w 1815"/>
                <a:gd name="T37" fmla="*/ 1431 h 1861"/>
                <a:gd name="T38" fmla="*/ 1620 w 1815"/>
                <a:gd name="T39" fmla="*/ 1312 h 1861"/>
                <a:gd name="T40" fmla="*/ 1606 w 1815"/>
                <a:gd name="T41" fmla="*/ 1152 h 1861"/>
                <a:gd name="T42" fmla="*/ 1594 w 1815"/>
                <a:gd name="T43" fmla="*/ 989 h 1861"/>
                <a:gd name="T44" fmla="*/ 1560 w 1815"/>
                <a:gd name="T45" fmla="*/ 863 h 1861"/>
                <a:gd name="T46" fmla="*/ 1480 w 1815"/>
                <a:gd name="T47" fmla="*/ 811 h 1861"/>
                <a:gd name="T48" fmla="*/ 1353 w 1815"/>
                <a:gd name="T49" fmla="*/ 848 h 1861"/>
                <a:gd name="T50" fmla="*/ 1176 w 1815"/>
                <a:gd name="T51" fmla="*/ 918 h 1861"/>
                <a:gd name="T52" fmla="*/ 977 w 1815"/>
                <a:gd name="T53" fmla="*/ 987 h 1861"/>
                <a:gd name="T54" fmla="*/ 814 w 1815"/>
                <a:gd name="T55" fmla="*/ 1021 h 1861"/>
                <a:gd name="T56" fmla="*/ 711 w 1815"/>
                <a:gd name="T57" fmla="*/ 994 h 1861"/>
                <a:gd name="T58" fmla="*/ 558 w 1815"/>
                <a:gd name="T59" fmla="*/ 926 h 1861"/>
                <a:gd name="T60" fmla="*/ 383 w 1815"/>
                <a:gd name="T61" fmla="*/ 858 h 1861"/>
                <a:gd name="T62" fmla="*/ 243 w 1815"/>
                <a:gd name="T63" fmla="*/ 824 h 1861"/>
                <a:gd name="T64" fmla="*/ 172 w 1815"/>
                <a:gd name="T65" fmla="*/ 877 h 1861"/>
                <a:gd name="T66" fmla="*/ 145 w 1815"/>
                <a:gd name="T67" fmla="*/ 1043 h 1861"/>
                <a:gd name="T68" fmla="*/ 162 w 1815"/>
                <a:gd name="T69" fmla="*/ 1230 h 1861"/>
                <a:gd name="T70" fmla="*/ 134 w 1815"/>
                <a:gd name="T71" fmla="*/ 1349 h 1861"/>
                <a:gd name="T72" fmla="*/ 87 w 1815"/>
                <a:gd name="T73" fmla="*/ 1434 h 1861"/>
                <a:gd name="T74" fmla="*/ 75 w 1815"/>
                <a:gd name="T75" fmla="*/ 1526 h 1861"/>
                <a:gd name="T76" fmla="*/ 90 w 1815"/>
                <a:gd name="T77" fmla="*/ 1664 h 1861"/>
                <a:gd name="T78" fmla="*/ 109 w 1815"/>
                <a:gd name="T79" fmla="*/ 1786 h 1861"/>
                <a:gd name="T80" fmla="*/ 97 w 1815"/>
                <a:gd name="T81" fmla="*/ 1726 h 1861"/>
                <a:gd name="T82" fmla="*/ 66 w 1815"/>
                <a:gd name="T83" fmla="*/ 1573 h 1861"/>
                <a:gd name="T84" fmla="*/ 41 w 1815"/>
                <a:gd name="T85" fmla="*/ 1441 h 1861"/>
                <a:gd name="T86" fmla="*/ 32 w 1815"/>
                <a:gd name="T87" fmla="*/ 1395 h 1861"/>
                <a:gd name="T88" fmla="*/ 29 w 1815"/>
                <a:gd name="T89" fmla="*/ 1259 h 1861"/>
                <a:gd name="T90" fmla="*/ 15 w 1815"/>
                <a:gd name="T91" fmla="*/ 962 h 1861"/>
                <a:gd name="T92" fmla="*/ 7 w 1815"/>
                <a:gd name="T93" fmla="*/ 651 h 1861"/>
                <a:gd name="T94" fmla="*/ 95 w 1815"/>
                <a:gd name="T95" fmla="*/ 437 h 1861"/>
                <a:gd name="T96" fmla="*/ 252 w 1815"/>
                <a:gd name="T97" fmla="*/ 247 h 1861"/>
                <a:gd name="T98" fmla="*/ 434 w 1815"/>
                <a:gd name="T99" fmla="*/ 99 h 1861"/>
                <a:gd name="T100" fmla="*/ 602 w 1815"/>
                <a:gd name="T101" fmla="*/ 14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5" h="1861">
                  <a:moveTo>
                    <a:pt x="111" y="1789"/>
                  </a:moveTo>
                  <a:lnTo>
                    <a:pt x="112" y="1805"/>
                  </a:lnTo>
                  <a:lnTo>
                    <a:pt x="116" y="1818"/>
                  </a:lnTo>
                  <a:lnTo>
                    <a:pt x="116" y="1823"/>
                  </a:lnTo>
                  <a:lnTo>
                    <a:pt x="116" y="1818"/>
                  </a:lnTo>
                  <a:lnTo>
                    <a:pt x="112" y="1805"/>
                  </a:lnTo>
                  <a:lnTo>
                    <a:pt x="111" y="1789"/>
                  </a:lnTo>
                  <a:close/>
                  <a:moveTo>
                    <a:pt x="666" y="0"/>
                  </a:moveTo>
                  <a:lnTo>
                    <a:pt x="692" y="4"/>
                  </a:lnTo>
                  <a:lnTo>
                    <a:pt x="712" y="11"/>
                  </a:lnTo>
                  <a:lnTo>
                    <a:pt x="741" y="26"/>
                  </a:lnTo>
                  <a:lnTo>
                    <a:pt x="780" y="41"/>
                  </a:lnTo>
                  <a:lnTo>
                    <a:pt x="830" y="58"/>
                  </a:lnTo>
                  <a:lnTo>
                    <a:pt x="886" y="75"/>
                  </a:lnTo>
                  <a:lnTo>
                    <a:pt x="950" y="92"/>
                  </a:lnTo>
                  <a:lnTo>
                    <a:pt x="1018" y="109"/>
                  </a:lnTo>
                  <a:lnTo>
                    <a:pt x="1091" y="128"/>
                  </a:lnTo>
                  <a:lnTo>
                    <a:pt x="1166" y="148"/>
                  </a:lnTo>
                  <a:lnTo>
                    <a:pt x="1243" y="167"/>
                  </a:lnTo>
                  <a:lnTo>
                    <a:pt x="1319" y="189"/>
                  </a:lnTo>
                  <a:lnTo>
                    <a:pt x="1392" y="209"/>
                  </a:lnTo>
                  <a:lnTo>
                    <a:pt x="1463" y="231"/>
                  </a:lnTo>
                  <a:lnTo>
                    <a:pt x="1530" y="255"/>
                  </a:lnTo>
                  <a:lnTo>
                    <a:pt x="1589" y="277"/>
                  </a:lnTo>
                  <a:lnTo>
                    <a:pt x="1642" y="303"/>
                  </a:lnTo>
                  <a:lnTo>
                    <a:pt x="1686" y="327"/>
                  </a:lnTo>
                  <a:lnTo>
                    <a:pt x="1720" y="354"/>
                  </a:lnTo>
                  <a:lnTo>
                    <a:pt x="1747" y="384"/>
                  </a:lnTo>
                  <a:lnTo>
                    <a:pt x="1769" y="422"/>
                  </a:lnTo>
                  <a:lnTo>
                    <a:pt x="1786" y="464"/>
                  </a:lnTo>
                  <a:lnTo>
                    <a:pt x="1798" y="513"/>
                  </a:lnTo>
                  <a:lnTo>
                    <a:pt x="1807" y="564"/>
                  </a:lnTo>
                  <a:lnTo>
                    <a:pt x="1814" y="619"/>
                  </a:lnTo>
                  <a:lnTo>
                    <a:pt x="1815" y="677"/>
                  </a:lnTo>
                  <a:lnTo>
                    <a:pt x="1815" y="734"/>
                  </a:lnTo>
                  <a:lnTo>
                    <a:pt x="1812" y="794"/>
                  </a:lnTo>
                  <a:lnTo>
                    <a:pt x="1808" y="853"/>
                  </a:lnTo>
                  <a:lnTo>
                    <a:pt x="1802" y="911"/>
                  </a:lnTo>
                  <a:lnTo>
                    <a:pt x="1797" y="967"/>
                  </a:lnTo>
                  <a:lnTo>
                    <a:pt x="1790" y="1021"/>
                  </a:lnTo>
                  <a:lnTo>
                    <a:pt x="1783" y="1072"/>
                  </a:lnTo>
                  <a:lnTo>
                    <a:pt x="1776" y="1118"/>
                  </a:lnTo>
                  <a:lnTo>
                    <a:pt x="1771" y="1159"/>
                  </a:lnTo>
                  <a:lnTo>
                    <a:pt x="1761" y="1232"/>
                  </a:lnTo>
                  <a:lnTo>
                    <a:pt x="1752" y="1291"/>
                  </a:lnTo>
                  <a:lnTo>
                    <a:pt x="1744" y="1341"/>
                  </a:lnTo>
                  <a:lnTo>
                    <a:pt x="1737" y="1382"/>
                  </a:lnTo>
                  <a:lnTo>
                    <a:pt x="1730" y="1410"/>
                  </a:lnTo>
                  <a:lnTo>
                    <a:pt x="1725" y="1432"/>
                  </a:lnTo>
                  <a:lnTo>
                    <a:pt x="1722" y="1444"/>
                  </a:lnTo>
                  <a:lnTo>
                    <a:pt x="1720" y="1448"/>
                  </a:lnTo>
                  <a:lnTo>
                    <a:pt x="1708" y="1526"/>
                  </a:lnTo>
                  <a:lnTo>
                    <a:pt x="1695" y="1597"/>
                  </a:lnTo>
                  <a:lnTo>
                    <a:pt x="1679" y="1658"/>
                  </a:lnTo>
                  <a:lnTo>
                    <a:pt x="1664" y="1713"/>
                  </a:lnTo>
                  <a:lnTo>
                    <a:pt x="1649" y="1757"/>
                  </a:lnTo>
                  <a:lnTo>
                    <a:pt x="1635" y="1794"/>
                  </a:lnTo>
                  <a:lnTo>
                    <a:pt x="1623" y="1823"/>
                  </a:lnTo>
                  <a:lnTo>
                    <a:pt x="1613" y="1844"/>
                  </a:lnTo>
                  <a:lnTo>
                    <a:pt x="1606" y="1857"/>
                  </a:lnTo>
                  <a:lnTo>
                    <a:pt x="1605" y="1861"/>
                  </a:lnTo>
                  <a:lnTo>
                    <a:pt x="1605" y="1855"/>
                  </a:lnTo>
                  <a:lnTo>
                    <a:pt x="1608" y="1844"/>
                  </a:lnTo>
                  <a:lnTo>
                    <a:pt x="1613" y="1821"/>
                  </a:lnTo>
                  <a:lnTo>
                    <a:pt x="1620" y="1796"/>
                  </a:lnTo>
                  <a:lnTo>
                    <a:pt x="1628" y="1764"/>
                  </a:lnTo>
                  <a:lnTo>
                    <a:pt x="1635" y="1728"/>
                  </a:lnTo>
                  <a:lnTo>
                    <a:pt x="1644" y="1691"/>
                  </a:lnTo>
                  <a:lnTo>
                    <a:pt x="1650" y="1650"/>
                  </a:lnTo>
                  <a:lnTo>
                    <a:pt x="1657" y="1611"/>
                  </a:lnTo>
                  <a:lnTo>
                    <a:pt x="1664" y="1572"/>
                  </a:lnTo>
                  <a:lnTo>
                    <a:pt x="1667" y="1534"/>
                  </a:lnTo>
                  <a:lnTo>
                    <a:pt x="1669" y="1500"/>
                  </a:lnTo>
                  <a:lnTo>
                    <a:pt x="1669" y="1472"/>
                  </a:lnTo>
                  <a:lnTo>
                    <a:pt x="1666" y="1448"/>
                  </a:lnTo>
                  <a:lnTo>
                    <a:pt x="1659" y="1431"/>
                  </a:lnTo>
                  <a:lnTo>
                    <a:pt x="1645" y="1407"/>
                  </a:lnTo>
                  <a:lnTo>
                    <a:pt x="1635" y="1378"/>
                  </a:lnTo>
                  <a:lnTo>
                    <a:pt x="1627" y="1346"/>
                  </a:lnTo>
                  <a:lnTo>
                    <a:pt x="1620" y="1312"/>
                  </a:lnTo>
                  <a:lnTo>
                    <a:pt x="1615" y="1273"/>
                  </a:lnTo>
                  <a:lnTo>
                    <a:pt x="1611" y="1234"/>
                  </a:lnTo>
                  <a:lnTo>
                    <a:pt x="1610" y="1193"/>
                  </a:lnTo>
                  <a:lnTo>
                    <a:pt x="1606" y="1152"/>
                  </a:lnTo>
                  <a:lnTo>
                    <a:pt x="1605" y="1110"/>
                  </a:lnTo>
                  <a:lnTo>
                    <a:pt x="1601" y="1069"/>
                  </a:lnTo>
                  <a:lnTo>
                    <a:pt x="1598" y="1028"/>
                  </a:lnTo>
                  <a:lnTo>
                    <a:pt x="1594" y="989"/>
                  </a:lnTo>
                  <a:lnTo>
                    <a:pt x="1589" y="953"/>
                  </a:lnTo>
                  <a:lnTo>
                    <a:pt x="1581" y="919"/>
                  </a:lnTo>
                  <a:lnTo>
                    <a:pt x="1572" y="889"/>
                  </a:lnTo>
                  <a:lnTo>
                    <a:pt x="1560" y="863"/>
                  </a:lnTo>
                  <a:lnTo>
                    <a:pt x="1545" y="841"/>
                  </a:lnTo>
                  <a:lnTo>
                    <a:pt x="1528" y="826"/>
                  </a:lnTo>
                  <a:lnTo>
                    <a:pt x="1506" y="814"/>
                  </a:lnTo>
                  <a:lnTo>
                    <a:pt x="1480" y="811"/>
                  </a:lnTo>
                  <a:lnTo>
                    <a:pt x="1452" y="812"/>
                  </a:lnTo>
                  <a:lnTo>
                    <a:pt x="1416" y="824"/>
                  </a:lnTo>
                  <a:lnTo>
                    <a:pt x="1387" y="835"/>
                  </a:lnTo>
                  <a:lnTo>
                    <a:pt x="1353" y="848"/>
                  </a:lnTo>
                  <a:lnTo>
                    <a:pt x="1314" y="865"/>
                  </a:lnTo>
                  <a:lnTo>
                    <a:pt x="1271" y="882"/>
                  </a:lnTo>
                  <a:lnTo>
                    <a:pt x="1224" y="899"/>
                  </a:lnTo>
                  <a:lnTo>
                    <a:pt x="1176" y="918"/>
                  </a:lnTo>
                  <a:lnTo>
                    <a:pt x="1127" y="936"/>
                  </a:lnTo>
                  <a:lnTo>
                    <a:pt x="1076" y="955"/>
                  </a:lnTo>
                  <a:lnTo>
                    <a:pt x="1027" y="972"/>
                  </a:lnTo>
                  <a:lnTo>
                    <a:pt x="977" y="987"/>
                  </a:lnTo>
                  <a:lnTo>
                    <a:pt x="931" y="999"/>
                  </a:lnTo>
                  <a:lnTo>
                    <a:pt x="887" y="1011"/>
                  </a:lnTo>
                  <a:lnTo>
                    <a:pt x="848" y="1018"/>
                  </a:lnTo>
                  <a:lnTo>
                    <a:pt x="814" y="1021"/>
                  </a:lnTo>
                  <a:lnTo>
                    <a:pt x="785" y="1021"/>
                  </a:lnTo>
                  <a:lnTo>
                    <a:pt x="762" y="1016"/>
                  </a:lnTo>
                  <a:lnTo>
                    <a:pt x="739" y="1006"/>
                  </a:lnTo>
                  <a:lnTo>
                    <a:pt x="711" y="994"/>
                  </a:lnTo>
                  <a:lnTo>
                    <a:pt x="678" y="979"/>
                  </a:lnTo>
                  <a:lnTo>
                    <a:pt x="641" y="964"/>
                  </a:lnTo>
                  <a:lnTo>
                    <a:pt x="600" y="945"/>
                  </a:lnTo>
                  <a:lnTo>
                    <a:pt x="558" y="926"/>
                  </a:lnTo>
                  <a:lnTo>
                    <a:pt x="513" y="909"/>
                  </a:lnTo>
                  <a:lnTo>
                    <a:pt x="469" y="891"/>
                  </a:lnTo>
                  <a:lnTo>
                    <a:pt x="425" y="874"/>
                  </a:lnTo>
                  <a:lnTo>
                    <a:pt x="383" y="858"/>
                  </a:lnTo>
                  <a:lnTo>
                    <a:pt x="342" y="845"/>
                  </a:lnTo>
                  <a:lnTo>
                    <a:pt x="304" y="835"/>
                  </a:lnTo>
                  <a:lnTo>
                    <a:pt x="272" y="828"/>
                  </a:lnTo>
                  <a:lnTo>
                    <a:pt x="243" y="824"/>
                  </a:lnTo>
                  <a:lnTo>
                    <a:pt x="221" y="824"/>
                  </a:lnTo>
                  <a:lnTo>
                    <a:pt x="206" y="831"/>
                  </a:lnTo>
                  <a:lnTo>
                    <a:pt x="187" y="850"/>
                  </a:lnTo>
                  <a:lnTo>
                    <a:pt x="172" y="877"/>
                  </a:lnTo>
                  <a:lnTo>
                    <a:pt x="160" y="913"/>
                  </a:lnTo>
                  <a:lnTo>
                    <a:pt x="151" y="952"/>
                  </a:lnTo>
                  <a:lnTo>
                    <a:pt x="146" y="996"/>
                  </a:lnTo>
                  <a:lnTo>
                    <a:pt x="145" y="1043"/>
                  </a:lnTo>
                  <a:lnTo>
                    <a:pt x="146" y="1091"/>
                  </a:lnTo>
                  <a:lnTo>
                    <a:pt x="150" y="1140"/>
                  </a:lnTo>
                  <a:lnTo>
                    <a:pt x="156" y="1190"/>
                  </a:lnTo>
                  <a:lnTo>
                    <a:pt x="162" y="1230"/>
                  </a:lnTo>
                  <a:lnTo>
                    <a:pt x="160" y="1264"/>
                  </a:lnTo>
                  <a:lnTo>
                    <a:pt x="155" y="1297"/>
                  </a:lnTo>
                  <a:lnTo>
                    <a:pt x="146" y="1324"/>
                  </a:lnTo>
                  <a:lnTo>
                    <a:pt x="134" y="1349"/>
                  </a:lnTo>
                  <a:lnTo>
                    <a:pt x="123" y="1371"/>
                  </a:lnTo>
                  <a:lnTo>
                    <a:pt x="109" y="1393"/>
                  </a:lnTo>
                  <a:lnTo>
                    <a:pt x="97" y="1414"/>
                  </a:lnTo>
                  <a:lnTo>
                    <a:pt x="87" y="1434"/>
                  </a:lnTo>
                  <a:lnTo>
                    <a:pt x="78" y="1456"/>
                  </a:lnTo>
                  <a:lnTo>
                    <a:pt x="75" y="1475"/>
                  </a:lnTo>
                  <a:lnTo>
                    <a:pt x="75" y="1499"/>
                  </a:lnTo>
                  <a:lnTo>
                    <a:pt x="75" y="1526"/>
                  </a:lnTo>
                  <a:lnTo>
                    <a:pt x="77" y="1558"/>
                  </a:lnTo>
                  <a:lnTo>
                    <a:pt x="80" y="1592"/>
                  </a:lnTo>
                  <a:lnTo>
                    <a:pt x="85" y="1628"/>
                  </a:lnTo>
                  <a:lnTo>
                    <a:pt x="90" y="1664"/>
                  </a:lnTo>
                  <a:lnTo>
                    <a:pt x="95" y="1699"/>
                  </a:lnTo>
                  <a:lnTo>
                    <a:pt x="100" y="1731"/>
                  </a:lnTo>
                  <a:lnTo>
                    <a:pt x="106" y="1760"/>
                  </a:lnTo>
                  <a:lnTo>
                    <a:pt x="109" y="1786"/>
                  </a:lnTo>
                  <a:lnTo>
                    <a:pt x="111" y="1789"/>
                  </a:lnTo>
                  <a:lnTo>
                    <a:pt x="109" y="1784"/>
                  </a:lnTo>
                  <a:lnTo>
                    <a:pt x="104" y="1757"/>
                  </a:lnTo>
                  <a:lnTo>
                    <a:pt x="97" y="1726"/>
                  </a:lnTo>
                  <a:lnTo>
                    <a:pt x="90" y="1691"/>
                  </a:lnTo>
                  <a:lnTo>
                    <a:pt x="83" y="1652"/>
                  </a:lnTo>
                  <a:lnTo>
                    <a:pt x="75" y="1613"/>
                  </a:lnTo>
                  <a:lnTo>
                    <a:pt x="66" y="1573"/>
                  </a:lnTo>
                  <a:lnTo>
                    <a:pt x="60" y="1534"/>
                  </a:lnTo>
                  <a:lnTo>
                    <a:pt x="53" y="1499"/>
                  </a:lnTo>
                  <a:lnTo>
                    <a:pt x="46" y="1468"/>
                  </a:lnTo>
                  <a:lnTo>
                    <a:pt x="41" y="1441"/>
                  </a:lnTo>
                  <a:lnTo>
                    <a:pt x="36" y="1419"/>
                  </a:lnTo>
                  <a:lnTo>
                    <a:pt x="32" y="1405"/>
                  </a:lnTo>
                  <a:lnTo>
                    <a:pt x="32" y="1402"/>
                  </a:lnTo>
                  <a:lnTo>
                    <a:pt x="32" y="1395"/>
                  </a:lnTo>
                  <a:lnTo>
                    <a:pt x="32" y="1378"/>
                  </a:lnTo>
                  <a:lnTo>
                    <a:pt x="32" y="1349"/>
                  </a:lnTo>
                  <a:lnTo>
                    <a:pt x="31" y="1310"/>
                  </a:lnTo>
                  <a:lnTo>
                    <a:pt x="29" y="1259"/>
                  </a:lnTo>
                  <a:lnTo>
                    <a:pt x="27" y="1200"/>
                  </a:lnTo>
                  <a:lnTo>
                    <a:pt x="24" y="1130"/>
                  </a:lnTo>
                  <a:lnTo>
                    <a:pt x="21" y="1050"/>
                  </a:lnTo>
                  <a:lnTo>
                    <a:pt x="15" y="962"/>
                  </a:lnTo>
                  <a:lnTo>
                    <a:pt x="9" y="865"/>
                  </a:lnTo>
                  <a:lnTo>
                    <a:pt x="0" y="760"/>
                  </a:lnTo>
                  <a:lnTo>
                    <a:pt x="0" y="705"/>
                  </a:lnTo>
                  <a:lnTo>
                    <a:pt x="7" y="651"/>
                  </a:lnTo>
                  <a:lnTo>
                    <a:pt x="21" y="597"/>
                  </a:lnTo>
                  <a:lnTo>
                    <a:pt x="39" y="542"/>
                  </a:lnTo>
                  <a:lnTo>
                    <a:pt x="65" y="490"/>
                  </a:lnTo>
                  <a:lnTo>
                    <a:pt x="95" y="437"/>
                  </a:lnTo>
                  <a:lnTo>
                    <a:pt x="129" y="388"/>
                  </a:lnTo>
                  <a:lnTo>
                    <a:pt x="168" y="338"/>
                  </a:lnTo>
                  <a:lnTo>
                    <a:pt x="209" y="291"/>
                  </a:lnTo>
                  <a:lnTo>
                    <a:pt x="252" y="247"/>
                  </a:lnTo>
                  <a:lnTo>
                    <a:pt x="296" y="206"/>
                  </a:lnTo>
                  <a:lnTo>
                    <a:pt x="342" y="167"/>
                  </a:lnTo>
                  <a:lnTo>
                    <a:pt x="388" y="131"/>
                  </a:lnTo>
                  <a:lnTo>
                    <a:pt x="434" y="99"/>
                  </a:lnTo>
                  <a:lnTo>
                    <a:pt x="479" y="72"/>
                  </a:lnTo>
                  <a:lnTo>
                    <a:pt x="522" y="48"/>
                  </a:lnTo>
                  <a:lnTo>
                    <a:pt x="563" y="29"/>
                  </a:lnTo>
                  <a:lnTo>
                    <a:pt x="602" y="14"/>
                  </a:lnTo>
                  <a:lnTo>
                    <a:pt x="636" y="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566988" y="2847975"/>
              <a:ext cx="1276350" cy="1166812"/>
            </a:xfrm>
            <a:custGeom>
              <a:avLst/>
              <a:gdLst>
                <a:gd name="T0" fmla="*/ 4 w 1608"/>
                <a:gd name="T1" fmla="*/ 5 h 1471"/>
                <a:gd name="T2" fmla="*/ 12 w 1608"/>
                <a:gd name="T3" fmla="*/ 44 h 1471"/>
                <a:gd name="T4" fmla="*/ 28 w 1608"/>
                <a:gd name="T5" fmla="*/ 111 h 1471"/>
                <a:gd name="T6" fmla="*/ 48 w 1608"/>
                <a:gd name="T7" fmla="*/ 197 h 1471"/>
                <a:gd name="T8" fmla="*/ 75 w 1608"/>
                <a:gd name="T9" fmla="*/ 292 h 1471"/>
                <a:gd name="T10" fmla="*/ 106 w 1608"/>
                <a:gd name="T11" fmla="*/ 386 h 1471"/>
                <a:gd name="T12" fmla="*/ 141 w 1608"/>
                <a:gd name="T13" fmla="*/ 471 h 1471"/>
                <a:gd name="T14" fmla="*/ 199 w 1608"/>
                <a:gd name="T15" fmla="*/ 563 h 1471"/>
                <a:gd name="T16" fmla="*/ 271 w 1608"/>
                <a:gd name="T17" fmla="*/ 646 h 1471"/>
                <a:gd name="T18" fmla="*/ 333 w 1608"/>
                <a:gd name="T19" fmla="*/ 688 h 1471"/>
                <a:gd name="T20" fmla="*/ 383 w 1608"/>
                <a:gd name="T21" fmla="*/ 690 h 1471"/>
                <a:gd name="T22" fmla="*/ 451 w 1608"/>
                <a:gd name="T23" fmla="*/ 661 h 1471"/>
                <a:gd name="T24" fmla="*/ 486 w 1608"/>
                <a:gd name="T25" fmla="*/ 641 h 1471"/>
                <a:gd name="T26" fmla="*/ 498 w 1608"/>
                <a:gd name="T27" fmla="*/ 632 h 1471"/>
                <a:gd name="T28" fmla="*/ 809 w 1608"/>
                <a:gd name="T29" fmla="*/ 488 h 1471"/>
                <a:gd name="T30" fmla="*/ 1158 w 1608"/>
                <a:gd name="T31" fmla="*/ 644 h 1471"/>
                <a:gd name="T32" fmla="*/ 1166 w 1608"/>
                <a:gd name="T33" fmla="*/ 653 h 1471"/>
                <a:gd name="T34" fmla="*/ 1193 w 1608"/>
                <a:gd name="T35" fmla="*/ 670 h 1471"/>
                <a:gd name="T36" fmla="*/ 1231 w 1608"/>
                <a:gd name="T37" fmla="*/ 681 h 1471"/>
                <a:gd name="T38" fmla="*/ 1277 w 1608"/>
                <a:gd name="T39" fmla="*/ 673 h 1471"/>
                <a:gd name="T40" fmla="*/ 1314 w 1608"/>
                <a:gd name="T41" fmla="*/ 659 h 1471"/>
                <a:gd name="T42" fmla="*/ 1340 w 1608"/>
                <a:gd name="T43" fmla="*/ 651 h 1471"/>
                <a:gd name="T44" fmla="*/ 1360 w 1608"/>
                <a:gd name="T45" fmla="*/ 629 h 1471"/>
                <a:gd name="T46" fmla="*/ 1379 w 1608"/>
                <a:gd name="T47" fmla="*/ 591 h 1471"/>
                <a:gd name="T48" fmla="*/ 1404 w 1608"/>
                <a:gd name="T49" fmla="*/ 539 h 1471"/>
                <a:gd name="T50" fmla="*/ 1438 w 1608"/>
                <a:gd name="T51" fmla="*/ 461 h 1471"/>
                <a:gd name="T52" fmla="*/ 1476 w 1608"/>
                <a:gd name="T53" fmla="*/ 371 h 1471"/>
                <a:gd name="T54" fmla="*/ 1516 w 1608"/>
                <a:gd name="T55" fmla="*/ 272 h 1471"/>
                <a:gd name="T56" fmla="*/ 1552 w 1608"/>
                <a:gd name="T57" fmla="*/ 177 h 1471"/>
                <a:gd name="T58" fmla="*/ 1581 w 1608"/>
                <a:gd name="T59" fmla="*/ 90 h 1471"/>
                <a:gd name="T60" fmla="*/ 1600 w 1608"/>
                <a:gd name="T61" fmla="*/ 22 h 1471"/>
                <a:gd name="T62" fmla="*/ 1605 w 1608"/>
                <a:gd name="T63" fmla="*/ 0 h 1471"/>
                <a:gd name="T64" fmla="*/ 1608 w 1608"/>
                <a:gd name="T65" fmla="*/ 21 h 1471"/>
                <a:gd name="T66" fmla="*/ 1608 w 1608"/>
                <a:gd name="T67" fmla="*/ 72 h 1471"/>
                <a:gd name="T68" fmla="*/ 1605 w 1608"/>
                <a:gd name="T69" fmla="*/ 148 h 1471"/>
                <a:gd name="T70" fmla="*/ 1600 w 1608"/>
                <a:gd name="T71" fmla="*/ 241 h 1471"/>
                <a:gd name="T72" fmla="*/ 1591 w 1608"/>
                <a:gd name="T73" fmla="*/ 342 h 1471"/>
                <a:gd name="T74" fmla="*/ 1584 w 1608"/>
                <a:gd name="T75" fmla="*/ 440 h 1471"/>
                <a:gd name="T76" fmla="*/ 1574 w 1608"/>
                <a:gd name="T77" fmla="*/ 532 h 1471"/>
                <a:gd name="T78" fmla="*/ 1566 w 1608"/>
                <a:gd name="T79" fmla="*/ 608 h 1471"/>
                <a:gd name="T80" fmla="*/ 1552 w 1608"/>
                <a:gd name="T81" fmla="*/ 698 h 1471"/>
                <a:gd name="T82" fmla="*/ 1528 w 1608"/>
                <a:gd name="T83" fmla="*/ 836 h 1471"/>
                <a:gd name="T84" fmla="*/ 1489 w 1608"/>
                <a:gd name="T85" fmla="*/ 986 h 1471"/>
                <a:gd name="T86" fmla="*/ 1421 w 1608"/>
                <a:gd name="T87" fmla="*/ 1144 h 1471"/>
                <a:gd name="T88" fmla="*/ 1336 w 1608"/>
                <a:gd name="T89" fmla="*/ 1273 h 1471"/>
                <a:gd name="T90" fmla="*/ 1243 w 1608"/>
                <a:gd name="T91" fmla="*/ 1361 h 1471"/>
                <a:gd name="T92" fmla="*/ 1125 w 1608"/>
                <a:gd name="T93" fmla="*/ 1419 h 1471"/>
                <a:gd name="T94" fmla="*/ 976 w 1608"/>
                <a:gd name="T95" fmla="*/ 1456 h 1471"/>
                <a:gd name="T96" fmla="*/ 816 w 1608"/>
                <a:gd name="T97" fmla="*/ 1471 h 1471"/>
                <a:gd name="T98" fmla="*/ 673 w 1608"/>
                <a:gd name="T99" fmla="*/ 1458 h 1471"/>
                <a:gd name="T100" fmla="*/ 542 w 1608"/>
                <a:gd name="T101" fmla="*/ 1410 h 1471"/>
                <a:gd name="T102" fmla="*/ 425 w 1608"/>
                <a:gd name="T103" fmla="*/ 1324 h 1471"/>
                <a:gd name="T104" fmla="*/ 322 w 1608"/>
                <a:gd name="T105" fmla="*/ 1223 h 1471"/>
                <a:gd name="T106" fmla="*/ 245 w 1608"/>
                <a:gd name="T107" fmla="*/ 1138 h 1471"/>
                <a:gd name="T108" fmla="*/ 192 w 1608"/>
                <a:gd name="T109" fmla="*/ 1060 h 1471"/>
                <a:gd name="T110" fmla="*/ 155 w 1608"/>
                <a:gd name="T111" fmla="*/ 982 h 1471"/>
                <a:gd name="T112" fmla="*/ 124 w 1608"/>
                <a:gd name="T113" fmla="*/ 889 h 1471"/>
                <a:gd name="T114" fmla="*/ 92 w 1608"/>
                <a:gd name="T115" fmla="*/ 778 h 1471"/>
                <a:gd name="T116" fmla="*/ 62 w 1608"/>
                <a:gd name="T117" fmla="*/ 659 h 1471"/>
                <a:gd name="T118" fmla="*/ 33 w 1608"/>
                <a:gd name="T119" fmla="*/ 527 h 1471"/>
                <a:gd name="T120" fmla="*/ 12 w 1608"/>
                <a:gd name="T121" fmla="*/ 376 h 1471"/>
                <a:gd name="T122" fmla="*/ 2 w 1608"/>
                <a:gd name="T123" fmla="*/ 202 h 1471"/>
                <a:gd name="T124" fmla="*/ 4 w 1608"/>
                <a:gd name="T12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8" h="1471">
                  <a:moveTo>
                    <a:pt x="4" y="0"/>
                  </a:moveTo>
                  <a:lnTo>
                    <a:pt x="4" y="5"/>
                  </a:lnTo>
                  <a:lnTo>
                    <a:pt x="7" y="21"/>
                  </a:lnTo>
                  <a:lnTo>
                    <a:pt x="12" y="44"/>
                  </a:lnTo>
                  <a:lnTo>
                    <a:pt x="19" y="75"/>
                  </a:lnTo>
                  <a:lnTo>
                    <a:pt x="28" y="111"/>
                  </a:lnTo>
                  <a:lnTo>
                    <a:pt x="36" y="153"/>
                  </a:lnTo>
                  <a:lnTo>
                    <a:pt x="48" y="197"/>
                  </a:lnTo>
                  <a:lnTo>
                    <a:pt x="62" y="245"/>
                  </a:lnTo>
                  <a:lnTo>
                    <a:pt x="75" y="292"/>
                  </a:lnTo>
                  <a:lnTo>
                    <a:pt x="90" y="340"/>
                  </a:lnTo>
                  <a:lnTo>
                    <a:pt x="106" y="386"/>
                  </a:lnTo>
                  <a:lnTo>
                    <a:pt x="124" y="430"/>
                  </a:lnTo>
                  <a:lnTo>
                    <a:pt x="141" y="471"/>
                  </a:lnTo>
                  <a:lnTo>
                    <a:pt x="162" y="505"/>
                  </a:lnTo>
                  <a:lnTo>
                    <a:pt x="199" y="563"/>
                  </a:lnTo>
                  <a:lnTo>
                    <a:pt x="237" y="610"/>
                  </a:lnTo>
                  <a:lnTo>
                    <a:pt x="271" y="646"/>
                  </a:lnTo>
                  <a:lnTo>
                    <a:pt x="305" y="671"/>
                  </a:lnTo>
                  <a:lnTo>
                    <a:pt x="333" y="688"/>
                  </a:lnTo>
                  <a:lnTo>
                    <a:pt x="361" y="693"/>
                  </a:lnTo>
                  <a:lnTo>
                    <a:pt x="383" y="690"/>
                  </a:lnTo>
                  <a:lnTo>
                    <a:pt x="420" y="675"/>
                  </a:lnTo>
                  <a:lnTo>
                    <a:pt x="451" y="661"/>
                  </a:lnTo>
                  <a:lnTo>
                    <a:pt x="473" y="649"/>
                  </a:lnTo>
                  <a:lnTo>
                    <a:pt x="486" y="641"/>
                  </a:lnTo>
                  <a:lnTo>
                    <a:pt x="497" y="634"/>
                  </a:lnTo>
                  <a:lnTo>
                    <a:pt x="498" y="632"/>
                  </a:lnTo>
                  <a:lnTo>
                    <a:pt x="733" y="456"/>
                  </a:lnTo>
                  <a:lnTo>
                    <a:pt x="809" y="488"/>
                  </a:lnTo>
                  <a:lnTo>
                    <a:pt x="906" y="450"/>
                  </a:lnTo>
                  <a:lnTo>
                    <a:pt x="1158" y="644"/>
                  </a:lnTo>
                  <a:lnTo>
                    <a:pt x="1159" y="647"/>
                  </a:lnTo>
                  <a:lnTo>
                    <a:pt x="1166" y="653"/>
                  </a:lnTo>
                  <a:lnTo>
                    <a:pt x="1178" y="661"/>
                  </a:lnTo>
                  <a:lnTo>
                    <a:pt x="1193" y="670"/>
                  </a:lnTo>
                  <a:lnTo>
                    <a:pt x="1210" y="678"/>
                  </a:lnTo>
                  <a:lnTo>
                    <a:pt x="1231" y="681"/>
                  </a:lnTo>
                  <a:lnTo>
                    <a:pt x="1253" y="681"/>
                  </a:lnTo>
                  <a:lnTo>
                    <a:pt x="1277" y="673"/>
                  </a:lnTo>
                  <a:lnTo>
                    <a:pt x="1297" y="664"/>
                  </a:lnTo>
                  <a:lnTo>
                    <a:pt x="1314" y="659"/>
                  </a:lnTo>
                  <a:lnTo>
                    <a:pt x="1328" y="656"/>
                  </a:lnTo>
                  <a:lnTo>
                    <a:pt x="1340" y="651"/>
                  </a:lnTo>
                  <a:lnTo>
                    <a:pt x="1350" y="642"/>
                  </a:lnTo>
                  <a:lnTo>
                    <a:pt x="1360" y="629"/>
                  </a:lnTo>
                  <a:lnTo>
                    <a:pt x="1372" y="608"/>
                  </a:lnTo>
                  <a:lnTo>
                    <a:pt x="1379" y="591"/>
                  </a:lnTo>
                  <a:lnTo>
                    <a:pt x="1391" y="568"/>
                  </a:lnTo>
                  <a:lnTo>
                    <a:pt x="1404" y="539"/>
                  </a:lnTo>
                  <a:lnTo>
                    <a:pt x="1419" y="501"/>
                  </a:lnTo>
                  <a:lnTo>
                    <a:pt x="1438" y="461"/>
                  </a:lnTo>
                  <a:lnTo>
                    <a:pt x="1457" y="416"/>
                  </a:lnTo>
                  <a:lnTo>
                    <a:pt x="1476" y="371"/>
                  </a:lnTo>
                  <a:lnTo>
                    <a:pt x="1496" y="321"/>
                  </a:lnTo>
                  <a:lnTo>
                    <a:pt x="1516" y="272"/>
                  </a:lnTo>
                  <a:lnTo>
                    <a:pt x="1535" y="223"/>
                  </a:lnTo>
                  <a:lnTo>
                    <a:pt x="1552" y="177"/>
                  </a:lnTo>
                  <a:lnTo>
                    <a:pt x="1567" y="131"/>
                  </a:lnTo>
                  <a:lnTo>
                    <a:pt x="1581" y="90"/>
                  </a:lnTo>
                  <a:lnTo>
                    <a:pt x="1593" y="53"/>
                  </a:lnTo>
                  <a:lnTo>
                    <a:pt x="1600" y="22"/>
                  </a:lnTo>
                  <a:lnTo>
                    <a:pt x="1603" y="5"/>
                  </a:lnTo>
                  <a:lnTo>
                    <a:pt x="1605" y="0"/>
                  </a:lnTo>
                  <a:lnTo>
                    <a:pt x="1606" y="5"/>
                  </a:lnTo>
                  <a:lnTo>
                    <a:pt x="1608" y="21"/>
                  </a:lnTo>
                  <a:lnTo>
                    <a:pt x="1608" y="43"/>
                  </a:lnTo>
                  <a:lnTo>
                    <a:pt x="1608" y="72"/>
                  </a:lnTo>
                  <a:lnTo>
                    <a:pt x="1606" y="107"/>
                  </a:lnTo>
                  <a:lnTo>
                    <a:pt x="1605" y="148"/>
                  </a:lnTo>
                  <a:lnTo>
                    <a:pt x="1601" y="192"/>
                  </a:lnTo>
                  <a:lnTo>
                    <a:pt x="1600" y="241"/>
                  </a:lnTo>
                  <a:lnTo>
                    <a:pt x="1596" y="291"/>
                  </a:lnTo>
                  <a:lnTo>
                    <a:pt x="1591" y="342"/>
                  </a:lnTo>
                  <a:lnTo>
                    <a:pt x="1588" y="391"/>
                  </a:lnTo>
                  <a:lnTo>
                    <a:pt x="1584" y="440"/>
                  </a:lnTo>
                  <a:lnTo>
                    <a:pt x="1579" y="488"/>
                  </a:lnTo>
                  <a:lnTo>
                    <a:pt x="1574" y="532"/>
                  </a:lnTo>
                  <a:lnTo>
                    <a:pt x="1571" y="573"/>
                  </a:lnTo>
                  <a:lnTo>
                    <a:pt x="1566" y="608"/>
                  </a:lnTo>
                  <a:lnTo>
                    <a:pt x="1560" y="637"/>
                  </a:lnTo>
                  <a:lnTo>
                    <a:pt x="1552" y="698"/>
                  </a:lnTo>
                  <a:lnTo>
                    <a:pt x="1540" y="765"/>
                  </a:lnTo>
                  <a:lnTo>
                    <a:pt x="1528" y="836"/>
                  </a:lnTo>
                  <a:lnTo>
                    <a:pt x="1511" y="909"/>
                  </a:lnTo>
                  <a:lnTo>
                    <a:pt x="1489" y="986"/>
                  </a:lnTo>
                  <a:lnTo>
                    <a:pt x="1460" y="1064"/>
                  </a:lnTo>
                  <a:lnTo>
                    <a:pt x="1421" y="1144"/>
                  </a:lnTo>
                  <a:lnTo>
                    <a:pt x="1379" y="1215"/>
                  </a:lnTo>
                  <a:lnTo>
                    <a:pt x="1336" y="1273"/>
                  </a:lnTo>
                  <a:lnTo>
                    <a:pt x="1292" y="1322"/>
                  </a:lnTo>
                  <a:lnTo>
                    <a:pt x="1243" y="1361"/>
                  </a:lnTo>
                  <a:lnTo>
                    <a:pt x="1187" y="1393"/>
                  </a:lnTo>
                  <a:lnTo>
                    <a:pt x="1125" y="1419"/>
                  </a:lnTo>
                  <a:lnTo>
                    <a:pt x="1056" y="1439"/>
                  </a:lnTo>
                  <a:lnTo>
                    <a:pt x="976" y="1456"/>
                  </a:lnTo>
                  <a:lnTo>
                    <a:pt x="894" y="1468"/>
                  </a:lnTo>
                  <a:lnTo>
                    <a:pt x="816" y="1471"/>
                  </a:lnTo>
                  <a:lnTo>
                    <a:pt x="743" y="1470"/>
                  </a:lnTo>
                  <a:lnTo>
                    <a:pt x="673" y="1458"/>
                  </a:lnTo>
                  <a:lnTo>
                    <a:pt x="607" y="1439"/>
                  </a:lnTo>
                  <a:lnTo>
                    <a:pt x="542" y="1410"/>
                  </a:lnTo>
                  <a:lnTo>
                    <a:pt x="483" y="1371"/>
                  </a:lnTo>
                  <a:lnTo>
                    <a:pt x="425" y="1324"/>
                  </a:lnTo>
                  <a:lnTo>
                    <a:pt x="369" y="1271"/>
                  </a:lnTo>
                  <a:lnTo>
                    <a:pt x="322" y="1223"/>
                  </a:lnTo>
                  <a:lnTo>
                    <a:pt x="281" y="1181"/>
                  </a:lnTo>
                  <a:lnTo>
                    <a:pt x="245" y="1138"/>
                  </a:lnTo>
                  <a:lnTo>
                    <a:pt x="216" y="1099"/>
                  </a:lnTo>
                  <a:lnTo>
                    <a:pt x="192" y="1060"/>
                  </a:lnTo>
                  <a:lnTo>
                    <a:pt x="172" y="1023"/>
                  </a:lnTo>
                  <a:lnTo>
                    <a:pt x="155" y="982"/>
                  </a:lnTo>
                  <a:lnTo>
                    <a:pt x="141" y="941"/>
                  </a:lnTo>
                  <a:lnTo>
                    <a:pt x="124" y="889"/>
                  </a:lnTo>
                  <a:lnTo>
                    <a:pt x="109" y="834"/>
                  </a:lnTo>
                  <a:lnTo>
                    <a:pt x="92" y="778"/>
                  </a:lnTo>
                  <a:lnTo>
                    <a:pt x="77" y="721"/>
                  </a:lnTo>
                  <a:lnTo>
                    <a:pt x="62" y="659"/>
                  </a:lnTo>
                  <a:lnTo>
                    <a:pt x="46" y="595"/>
                  </a:lnTo>
                  <a:lnTo>
                    <a:pt x="33" y="527"/>
                  </a:lnTo>
                  <a:lnTo>
                    <a:pt x="22" y="454"/>
                  </a:lnTo>
                  <a:lnTo>
                    <a:pt x="12" y="376"/>
                  </a:lnTo>
                  <a:lnTo>
                    <a:pt x="5" y="292"/>
                  </a:lnTo>
                  <a:lnTo>
                    <a:pt x="2" y="202"/>
                  </a:lnTo>
                  <a:lnTo>
                    <a:pt x="0" y="10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059113" y="3092450"/>
              <a:ext cx="331787" cy="80962"/>
            </a:xfrm>
            <a:custGeom>
              <a:avLst/>
              <a:gdLst>
                <a:gd name="T0" fmla="*/ 0 w 416"/>
                <a:gd name="T1" fmla="*/ 0 h 102"/>
                <a:gd name="T2" fmla="*/ 197 w 416"/>
                <a:gd name="T3" fmla="*/ 34 h 102"/>
                <a:gd name="T4" fmla="*/ 416 w 416"/>
                <a:gd name="T5" fmla="*/ 0 h 102"/>
                <a:gd name="T6" fmla="*/ 185 w 416"/>
                <a:gd name="T7" fmla="*/ 102 h 102"/>
                <a:gd name="T8" fmla="*/ 0 w 41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02">
                  <a:moveTo>
                    <a:pt x="0" y="0"/>
                  </a:moveTo>
                  <a:lnTo>
                    <a:pt x="197" y="34"/>
                  </a:lnTo>
                  <a:lnTo>
                    <a:pt x="416" y="0"/>
                  </a:lnTo>
                  <a:lnTo>
                    <a:pt x="185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048000" y="3405188"/>
              <a:ext cx="350837" cy="77787"/>
            </a:xfrm>
            <a:custGeom>
              <a:avLst/>
              <a:gdLst>
                <a:gd name="T0" fmla="*/ 0 w 444"/>
                <a:gd name="T1" fmla="*/ 0 h 96"/>
                <a:gd name="T2" fmla="*/ 444 w 444"/>
                <a:gd name="T3" fmla="*/ 0 h 96"/>
                <a:gd name="T4" fmla="*/ 323 w 444"/>
                <a:gd name="T5" fmla="*/ 96 h 96"/>
                <a:gd name="T6" fmla="*/ 119 w 444"/>
                <a:gd name="T7" fmla="*/ 96 h 96"/>
                <a:gd name="T8" fmla="*/ 0 w 44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6">
                  <a:moveTo>
                    <a:pt x="0" y="0"/>
                  </a:moveTo>
                  <a:lnTo>
                    <a:pt x="444" y="0"/>
                  </a:lnTo>
                  <a:lnTo>
                    <a:pt x="323" y="96"/>
                  </a:lnTo>
                  <a:lnTo>
                    <a:pt x="11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931622" y="3318516"/>
              <a:ext cx="565870" cy="122544"/>
              <a:chOff x="2931622" y="3318516"/>
              <a:chExt cx="565870" cy="122544"/>
            </a:xfrm>
          </p:grpSpPr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2931622" y="3318516"/>
                <a:ext cx="335944" cy="122544"/>
              </a:xfrm>
              <a:custGeom>
                <a:avLst/>
                <a:gdLst>
                  <a:gd name="T0" fmla="*/ 292 w 318"/>
                  <a:gd name="T1" fmla="*/ 0 h 115"/>
                  <a:gd name="T2" fmla="*/ 318 w 318"/>
                  <a:gd name="T3" fmla="*/ 3 h 115"/>
                  <a:gd name="T4" fmla="*/ 316 w 318"/>
                  <a:gd name="T5" fmla="*/ 6 h 115"/>
                  <a:gd name="T6" fmla="*/ 311 w 318"/>
                  <a:gd name="T7" fmla="*/ 13 h 115"/>
                  <a:gd name="T8" fmla="*/ 302 w 318"/>
                  <a:gd name="T9" fmla="*/ 23 h 115"/>
                  <a:gd name="T10" fmla="*/ 291 w 318"/>
                  <a:gd name="T11" fmla="*/ 37 h 115"/>
                  <a:gd name="T12" fmla="*/ 275 w 318"/>
                  <a:gd name="T13" fmla="*/ 52 h 115"/>
                  <a:gd name="T14" fmla="*/ 255 w 318"/>
                  <a:gd name="T15" fmla="*/ 67 h 115"/>
                  <a:gd name="T16" fmla="*/ 233 w 318"/>
                  <a:gd name="T17" fmla="*/ 81 h 115"/>
                  <a:gd name="T18" fmla="*/ 204 w 318"/>
                  <a:gd name="T19" fmla="*/ 95 h 115"/>
                  <a:gd name="T20" fmla="*/ 173 w 318"/>
                  <a:gd name="T21" fmla="*/ 105 h 115"/>
                  <a:gd name="T22" fmla="*/ 136 w 318"/>
                  <a:gd name="T23" fmla="*/ 112 h 115"/>
                  <a:gd name="T24" fmla="*/ 95 w 318"/>
                  <a:gd name="T25" fmla="*/ 115 h 115"/>
                  <a:gd name="T26" fmla="*/ 51 w 318"/>
                  <a:gd name="T27" fmla="*/ 112 h 115"/>
                  <a:gd name="T28" fmla="*/ 0 w 318"/>
                  <a:gd name="T29" fmla="*/ 101 h 115"/>
                  <a:gd name="T30" fmla="*/ 5 w 318"/>
                  <a:gd name="T31" fmla="*/ 100 h 115"/>
                  <a:gd name="T32" fmla="*/ 15 w 318"/>
                  <a:gd name="T33" fmla="*/ 95 h 115"/>
                  <a:gd name="T34" fmla="*/ 32 w 318"/>
                  <a:gd name="T35" fmla="*/ 86 h 115"/>
                  <a:gd name="T36" fmla="*/ 53 w 318"/>
                  <a:gd name="T37" fmla="*/ 74 h 115"/>
                  <a:gd name="T38" fmla="*/ 78 w 318"/>
                  <a:gd name="T39" fmla="*/ 62 h 115"/>
                  <a:gd name="T40" fmla="*/ 107 w 318"/>
                  <a:gd name="T41" fmla="*/ 50 h 115"/>
                  <a:gd name="T42" fmla="*/ 139 w 318"/>
                  <a:gd name="T43" fmla="*/ 37 h 115"/>
                  <a:gd name="T44" fmla="*/ 172 w 318"/>
                  <a:gd name="T45" fmla="*/ 25 h 115"/>
                  <a:gd name="T46" fmla="*/ 204 w 318"/>
                  <a:gd name="T47" fmla="*/ 15 h 115"/>
                  <a:gd name="T48" fmla="*/ 234 w 318"/>
                  <a:gd name="T49" fmla="*/ 6 h 115"/>
                  <a:gd name="T50" fmla="*/ 265 w 318"/>
                  <a:gd name="T51" fmla="*/ 1 h 115"/>
                  <a:gd name="T52" fmla="*/ 292 w 318"/>
                  <a:gd name="T5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15">
                    <a:moveTo>
                      <a:pt x="292" y="0"/>
                    </a:moveTo>
                    <a:lnTo>
                      <a:pt x="318" y="3"/>
                    </a:lnTo>
                    <a:lnTo>
                      <a:pt x="316" y="6"/>
                    </a:lnTo>
                    <a:lnTo>
                      <a:pt x="311" y="13"/>
                    </a:lnTo>
                    <a:lnTo>
                      <a:pt x="302" y="23"/>
                    </a:lnTo>
                    <a:lnTo>
                      <a:pt x="291" y="37"/>
                    </a:lnTo>
                    <a:lnTo>
                      <a:pt x="275" y="52"/>
                    </a:lnTo>
                    <a:lnTo>
                      <a:pt x="255" y="67"/>
                    </a:lnTo>
                    <a:lnTo>
                      <a:pt x="233" y="81"/>
                    </a:lnTo>
                    <a:lnTo>
                      <a:pt x="204" y="95"/>
                    </a:lnTo>
                    <a:lnTo>
                      <a:pt x="173" y="105"/>
                    </a:lnTo>
                    <a:lnTo>
                      <a:pt x="136" y="112"/>
                    </a:lnTo>
                    <a:lnTo>
                      <a:pt x="95" y="115"/>
                    </a:lnTo>
                    <a:lnTo>
                      <a:pt x="51" y="112"/>
                    </a:lnTo>
                    <a:lnTo>
                      <a:pt x="0" y="101"/>
                    </a:lnTo>
                    <a:lnTo>
                      <a:pt x="5" y="100"/>
                    </a:lnTo>
                    <a:lnTo>
                      <a:pt x="15" y="95"/>
                    </a:lnTo>
                    <a:lnTo>
                      <a:pt x="32" y="86"/>
                    </a:lnTo>
                    <a:lnTo>
                      <a:pt x="53" y="74"/>
                    </a:lnTo>
                    <a:lnTo>
                      <a:pt x="78" y="62"/>
                    </a:lnTo>
                    <a:lnTo>
                      <a:pt x="107" y="50"/>
                    </a:lnTo>
                    <a:lnTo>
                      <a:pt x="139" y="37"/>
                    </a:lnTo>
                    <a:lnTo>
                      <a:pt x="172" y="25"/>
                    </a:lnTo>
                    <a:lnTo>
                      <a:pt x="204" y="15"/>
                    </a:lnTo>
                    <a:lnTo>
                      <a:pt x="234" y="6"/>
                    </a:lnTo>
                    <a:lnTo>
                      <a:pt x="265" y="1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3163660" y="3318516"/>
                <a:ext cx="333832" cy="122544"/>
              </a:xfrm>
              <a:custGeom>
                <a:avLst/>
                <a:gdLst>
                  <a:gd name="T0" fmla="*/ 24 w 316"/>
                  <a:gd name="T1" fmla="*/ 0 h 115"/>
                  <a:gd name="T2" fmla="*/ 51 w 316"/>
                  <a:gd name="T3" fmla="*/ 1 h 115"/>
                  <a:gd name="T4" fmla="*/ 82 w 316"/>
                  <a:gd name="T5" fmla="*/ 6 h 115"/>
                  <a:gd name="T6" fmla="*/ 114 w 316"/>
                  <a:gd name="T7" fmla="*/ 15 h 115"/>
                  <a:gd name="T8" fmla="*/ 146 w 316"/>
                  <a:gd name="T9" fmla="*/ 25 h 115"/>
                  <a:gd name="T10" fmla="*/ 179 w 316"/>
                  <a:gd name="T11" fmla="*/ 37 h 115"/>
                  <a:gd name="T12" fmla="*/ 209 w 316"/>
                  <a:gd name="T13" fmla="*/ 50 h 115"/>
                  <a:gd name="T14" fmla="*/ 238 w 316"/>
                  <a:gd name="T15" fmla="*/ 62 h 115"/>
                  <a:gd name="T16" fmla="*/ 264 w 316"/>
                  <a:gd name="T17" fmla="*/ 74 h 115"/>
                  <a:gd name="T18" fmla="*/ 286 w 316"/>
                  <a:gd name="T19" fmla="*/ 86 h 115"/>
                  <a:gd name="T20" fmla="*/ 303 w 316"/>
                  <a:gd name="T21" fmla="*/ 95 h 115"/>
                  <a:gd name="T22" fmla="*/ 313 w 316"/>
                  <a:gd name="T23" fmla="*/ 100 h 115"/>
                  <a:gd name="T24" fmla="*/ 316 w 316"/>
                  <a:gd name="T25" fmla="*/ 101 h 115"/>
                  <a:gd name="T26" fmla="*/ 267 w 316"/>
                  <a:gd name="T27" fmla="*/ 112 h 115"/>
                  <a:gd name="T28" fmla="*/ 221 w 316"/>
                  <a:gd name="T29" fmla="*/ 115 h 115"/>
                  <a:gd name="T30" fmla="*/ 180 w 316"/>
                  <a:gd name="T31" fmla="*/ 112 h 115"/>
                  <a:gd name="T32" fmla="*/ 145 w 316"/>
                  <a:gd name="T33" fmla="*/ 105 h 115"/>
                  <a:gd name="T34" fmla="*/ 112 w 316"/>
                  <a:gd name="T35" fmla="*/ 95 h 115"/>
                  <a:gd name="T36" fmla="*/ 85 w 316"/>
                  <a:gd name="T37" fmla="*/ 81 h 115"/>
                  <a:gd name="T38" fmla="*/ 61 w 316"/>
                  <a:gd name="T39" fmla="*/ 67 h 115"/>
                  <a:gd name="T40" fmla="*/ 43 w 316"/>
                  <a:gd name="T41" fmla="*/ 52 h 115"/>
                  <a:gd name="T42" fmla="*/ 27 w 316"/>
                  <a:gd name="T43" fmla="*/ 37 h 115"/>
                  <a:gd name="T44" fmla="*/ 15 w 316"/>
                  <a:gd name="T45" fmla="*/ 23 h 115"/>
                  <a:gd name="T46" fmla="*/ 5 w 316"/>
                  <a:gd name="T47" fmla="*/ 13 h 115"/>
                  <a:gd name="T48" fmla="*/ 2 w 316"/>
                  <a:gd name="T49" fmla="*/ 6 h 115"/>
                  <a:gd name="T50" fmla="*/ 0 w 316"/>
                  <a:gd name="T51" fmla="*/ 3 h 115"/>
                  <a:gd name="T52" fmla="*/ 24 w 316"/>
                  <a:gd name="T5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6" h="115">
                    <a:moveTo>
                      <a:pt x="24" y="0"/>
                    </a:moveTo>
                    <a:lnTo>
                      <a:pt x="51" y="1"/>
                    </a:lnTo>
                    <a:lnTo>
                      <a:pt x="82" y="6"/>
                    </a:lnTo>
                    <a:lnTo>
                      <a:pt x="114" y="15"/>
                    </a:lnTo>
                    <a:lnTo>
                      <a:pt x="146" y="25"/>
                    </a:lnTo>
                    <a:lnTo>
                      <a:pt x="179" y="37"/>
                    </a:lnTo>
                    <a:lnTo>
                      <a:pt x="209" y="50"/>
                    </a:lnTo>
                    <a:lnTo>
                      <a:pt x="238" y="62"/>
                    </a:lnTo>
                    <a:lnTo>
                      <a:pt x="264" y="74"/>
                    </a:lnTo>
                    <a:lnTo>
                      <a:pt x="286" y="86"/>
                    </a:lnTo>
                    <a:lnTo>
                      <a:pt x="303" y="95"/>
                    </a:lnTo>
                    <a:lnTo>
                      <a:pt x="313" y="100"/>
                    </a:lnTo>
                    <a:lnTo>
                      <a:pt x="316" y="101"/>
                    </a:lnTo>
                    <a:lnTo>
                      <a:pt x="267" y="112"/>
                    </a:lnTo>
                    <a:lnTo>
                      <a:pt x="221" y="115"/>
                    </a:lnTo>
                    <a:lnTo>
                      <a:pt x="180" y="112"/>
                    </a:lnTo>
                    <a:lnTo>
                      <a:pt x="145" y="105"/>
                    </a:lnTo>
                    <a:lnTo>
                      <a:pt x="112" y="95"/>
                    </a:lnTo>
                    <a:lnTo>
                      <a:pt x="85" y="81"/>
                    </a:lnTo>
                    <a:lnTo>
                      <a:pt x="61" y="67"/>
                    </a:lnTo>
                    <a:lnTo>
                      <a:pt x="43" y="52"/>
                    </a:lnTo>
                    <a:lnTo>
                      <a:pt x="27" y="37"/>
                    </a:lnTo>
                    <a:lnTo>
                      <a:pt x="15" y="23"/>
                    </a:lnTo>
                    <a:lnTo>
                      <a:pt x="5" y="13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2549525" y="2651125"/>
              <a:ext cx="1304925" cy="269875"/>
            </a:xfrm>
            <a:custGeom>
              <a:avLst/>
              <a:gdLst>
                <a:gd name="T0" fmla="*/ 1034 w 1644"/>
                <a:gd name="T1" fmla="*/ 38 h 342"/>
                <a:gd name="T2" fmla="*/ 991 w 1644"/>
                <a:gd name="T3" fmla="*/ 72 h 342"/>
                <a:gd name="T4" fmla="*/ 981 w 1644"/>
                <a:gd name="T5" fmla="*/ 124 h 342"/>
                <a:gd name="T6" fmla="*/ 981 w 1644"/>
                <a:gd name="T7" fmla="*/ 184 h 342"/>
                <a:gd name="T8" fmla="*/ 1011 w 1644"/>
                <a:gd name="T9" fmla="*/ 265 h 342"/>
                <a:gd name="T10" fmla="*/ 1088 w 1644"/>
                <a:gd name="T11" fmla="*/ 304 h 342"/>
                <a:gd name="T12" fmla="*/ 1440 w 1644"/>
                <a:gd name="T13" fmla="*/ 303 h 342"/>
                <a:gd name="T14" fmla="*/ 1503 w 1644"/>
                <a:gd name="T15" fmla="*/ 255 h 342"/>
                <a:gd name="T16" fmla="*/ 1523 w 1644"/>
                <a:gd name="T17" fmla="*/ 168 h 342"/>
                <a:gd name="T18" fmla="*/ 1513 w 1644"/>
                <a:gd name="T19" fmla="*/ 83 h 342"/>
                <a:gd name="T20" fmla="*/ 1469 w 1644"/>
                <a:gd name="T21" fmla="*/ 39 h 342"/>
                <a:gd name="T22" fmla="*/ 1091 w 1644"/>
                <a:gd name="T23" fmla="*/ 31 h 342"/>
                <a:gd name="T24" fmla="*/ 180 w 1644"/>
                <a:gd name="T25" fmla="*/ 39 h 342"/>
                <a:gd name="T26" fmla="*/ 138 w 1644"/>
                <a:gd name="T27" fmla="*/ 83 h 342"/>
                <a:gd name="T28" fmla="*/ 126 w 1644"/>
                <a:gd name="T29" fmla="*/ 168 h 342"/>
                <a:gd name="T30" fmla="*/ 148 w 1644"/>
                <a:gd name="T31" fmla="*/ 255 h 342"/>
                <a:gd name="T32" fmla="*/ 211 w 1644"/>
                <a:gd name="T33" fmla="*/ 303 h 342"/>
                <a:gd name="T34" fmla="*/ 563 w 1644"/>
                <a:gd name="T35" fmla="*/ 304 h 342"/>
                <a:gd name="T36" fmla="*/ 638 w 1644"/>
                <a:gd name="T37" fmla="*/ 265 h 342"/>
                <a:gd name="T38" fmla="*/ 668 w 1644"/>
                <a:gd name="T39" fmla="*/ 184 h 342"/>
                <a:gd name="T40" fmla="*/ 668 w 1644"/>
                <a:gd name="T41" fmla="*/ 124 h 342"/>
                <a:gd name="T42" fmla="*/ 658 w 1644"/>
                <a:gd name="T43" fmla="*/ 72 h 342"/>
                <a:gd name="T44" fmla="*/ 615 w 1644"/>
                <a:gd name="T45" fmla="*/ 38 h 342"/>
                <a:gd name="T46" fmla="*/ 238 w 1644"/>
                <a:gd name="T47" fmla="*/ 31 h 342"/>
                <a:gd name="T48" fmla="*/ 658 w 1644"/>
                <a:gd name="T49" fmla="*/ 2 h 342"/>
                <a:gd name="T50" fmla="*/ 960 w 1644"/>
                <a:gd name="T51" fmla="*/ 17 h 342"/>
                <a:gd name="T52" fmla="*/ 1017 w 1644"/>
                <a:gd name="T53" fmla="*/ 0 h 342"/>
                <a:gd name="T54" fmla="*/ 1639 w 1644"/>
                <a:gd name="T55" fmla="*/ 107 h 342"/>
                <a:gd name="T56" fmla="*/ 1591 w 1644"/>
                <a:gd name="T57" fmla="*/ 121 h 342"/>
                <a:gd name="T58" fmla="*/ 1557 w 1644"/>
                <a:gd name="T59" fmla="*/ 157 h 342"/>
                <a:gd name="T60" fmla="*/ 1557 w 1644"/>
                <a:gd name="T61" fmla="*/ 202 h 342"/>
                <a:gd name="T62" fmla="*/ 1543 w 1644"/>
                <a:gd name="T63" fmla="*/ 281 h 342"/>
                <a:gd name="T64" fmla="*/ 1498 w 1644"/>
                <a:gd name="T65" fmla="*/ 331 h 342"/>
                <a:gd name="T66" fmla="*/ 1112 w 1644"/>
                <a:gd name="T67" fmla="*/ 342 h 342"/>
                <a:gd name="T68" fmla="*/ 1003 w 1644"/>
                <a:gd name="T69" fmla="*/ 303 h 342"/>
                <a:gd name="T70" fmla="*/ 964 w 1644"/>
                <a:gd name="T71" fmla="*/ 262 h 342"/>
                <a:gd name="T72" fmla="*/ 928 w 1644"/>
                <a:gd name="T73" fmla="*/ 190 h 342"/>
                <a:gd name="T74" fmla="*/ 898 w 1644"/>
                <a:gd name="T75" fmla="*/ 114 h 342"/>
                <a:gd name="T76" fmla="*/ 886 w 1644"/>
                <a:gd name="T77" fmla="*/ 78 h 342"/>
                <a:gd name="T78" fmla="*/ 758 w 1644"/>
                <a:gd name="T79" fmla="*/ 95 h 342"/>
                <a:gd name="T80" fmla="*/ 733 w 1644"/>
                <a:gd name="T81" fmla="*/ 163 h 342"/>
                <a:gd name="T82" fmla="*/ 697 w 1644"/>
                <a:gd name="T83" fmla="*/ 241 h 342"/>
                <a:gd name="T84" fmla="*/ 648 w 1644"/>
                <a:gd name="T85" fmla="*/ 303 h 342"/>
                <a:gd name="T86" fmla="*/ 539 w 1644"/>
                <a:gd name="T87" fmla="*/ 342 h 342"/>
                <a:gd name="T88" fmla="*/ 151 w 1644"/>
                <a:gd name="T89" fmla="*/ 331 h 342"/>
                <a:gd name="T90" fmla="*/ 107 w 1644"/>
                <a:gd name="T91" fmla="*/ 281 h 342"/>
                <a:gd name="T92" fmla="*/ 92 w 1644"/>
                <a:gd name="T93" fmla="*/ 202 h 342"/>
                <a:gd name="T94" fmla="*/ 92 w 1644"/>
                <a:gd name="T95" fmla="*/ 157 h 342"/>
                <a:gd name="T96" fmla="*/ 63 w 1644"/>
                <a:gd name="T97" fmla="*/ 124 h 342"/>
                <a:gd name="T98" fmla="*/ 14 w 1644"/>
                <a:gd name="T99" fmla="*/ 109 h 342"/>
                <a:gd name="T100" fmla="*/ 0 w 1644"/>
                <a:gd name="T10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44" h="342">
                  <a:moveTo>
                    <a:pt x="1091" y="31"/>
                  </a:moveTo>
                  <a:lnTo>
                    <a:pt x="1059" y="33"/>
                  </a:lnTo>
                  <a:lnTo>
                    <a:pt x="1034" y="38"/>
                  </a:lnTo>
                  <a:lnTo>
                    <a:pt x="1015" y="46"/>
                  </a:lnTo>
                  <a:lnTo>
                    <a:pt x="1001" y="56"/>
                  </a:lnTo>
                  <a:lnTo>
                    <a:pt x="991" y="72"/>
                  </a:lnTo>
                  <a:lnTo>
                    <a:pt x="986" y="87"/>
                  </a:lnTo>
                  <a:lnTo>
                    <a:pt x="983" y="106"/>
                  </a:lnTo>
                  <a:lnTo>
                    <a:pt x="981" y="124"/>
                  </a:lnTo>
                  <a:lnTo>
                    <a:pt x="981" y="146"/>
                  </a:lnTo>
                  <a:lnTo>
                    <a:pt x="981" y="168"/>
                  </a:lnTo>
                  <a:lnTo>
                    <a:pt x="981" y="184"/>
                  </a:lnTo>
                  <a:lnTo>
                    <a:pt x="984" y="216"/>
                  </a:lnTo>
                  <a:lnTo>
                    <a:pt x="994" y="241"/>
                  </a:lnTo>
                  <a:lnTo>
                    <a:pt x="1011" y="265"/>
                  </a:lnTo>
                  <a:lnTo>
                    <a:pt x="1034" y="282"/>
                  </a:lnTo>
                  <a:lnTo>
                    <a:pt x="1059" y="296"/>
                  </a:lnTo>
                  <a:lnTo>
                    <a:pt x="1088" y="304"/>
                  </a:lnTo>
                  <a:lnTo>
                    <a:pt x="1119" y="306"/>
                  </a:lnTo>
                  <a:lnTo>
                    <a:pt x="1409" y="306"/>
                  </a:lnTo>
                  <a:lnTo>
                    <a:pt x="1440" y="303"/>
                  </a:lnTo>
                  <a:lnTo>
                    <a:pt x="1465" y="292"/>
                  </a:lnTo>
                  <a:lnTo>
                    <a:pt x="1486" y="277"/>
                  </a:lnTo>
                  <a:lnTo>
                    <a:pt x="1503" y="255"/>
                  </a:lnTo>
                  <a:lnTo>
                    <a:pt x="1515" y="230"/>
                  </a:lnTo>
                  <a:lnTo>
                    <a:pt x="1521" y="201"/>
                  </a:lnTo>
                  <a:lnTo>
                    <a:pt x="1523" y="168"/>
                  </a:lnTo>
                  <a:lnTo>
                    <a:pt x="1521" y="136"/>
                  </a:lnTo>
                  <a:lnTo>
                    <a:pt x="1520" y="107"/>
                  </a:lnTo>
                  <a:lnTo>
                    <a:pt x="1513" y="83"/>
                  </a:lnTo>
                  <a:lnTo>
                    <a:pt x="1503" y="65"/>
                  </a:lnTo>
                  <a:lnTo>
                    <a:pt x="1487" y="49"/>
                  </a:lnTo>
                  <a:lnTo>
                    <a:pt x="1469" y="39"/>
                  </a:lnTo>
                  <a:lnTo>
                    <a:pt x="1443" y="33"/>
                  </a:lnTo>
                  <a:lnTo>
                    <a:pt x="1411" y="31"/>
                  </a:lnTo>
                  <a:lnTo>
                    <a:pt x="1091" y="31"/>
                  </a:lnTo>
                  <a:close/>
                  <a:moveTo>
                    <a:pt x="238" y="31"/>
                  </a:moveTo>
                  <a:lnTo>
                    <a:pt x="206" y="33"/>
                  </a:lnTo>
                  <a:lnTo>
                    <a:pt x="180" y="39"/>
                  </a:lnTo>
                  <a:lnTo>
                    <a:pt x="162" y="49"/>
                  </a:lnTo>
                  <a:lnTo>
                    <a:pt x="146" y="65"/>
                  </a:lnTo>
                  <a:lnTo>
                    <a:pt x="138" y="83"/>
                  </a:lnTo>
                  <a:lnTo>
                    <a:pt x="131" y="107"/>
                  </a:lnTo>
                  <a:lnTo>
                    <a:pt x="128" y="136"/>
                  </a:lnTo>
                  <a:lnTo>
                    <a:pt x="126" y="168"/>
                  </a:lnTo>
                  <a:lnTo>
                    <a:pt x="129" y="201"/>
                  </a:lnTo>
                  <a:lnTo>
                    <a:pt x="136" y="230"/>
                  </a:lnTo>
                  <a:lnTo>
                    <a:pt x="148" y="255"/>
                  </a:lnTo>
                  <a:lnTo>
                    <a:pt x="163" y="277"/>
                  </a:lnTo>
                  <a:lnTo>
                    <a:pt x="185" y="292"/>
                  </a:lnTo>
                  <a:lnTo>
                    <a:pt x="211" y="303"/>
                  </a:lnTo>
                  <a:lnTo>
                    <a:pt x="240" y="306"/>
                  </a:lnTo>
                  <a:lnTo>
                    <a:pt x="530" y="306"/>
                  </a:lnTo>
                  <a:lnTo>
                    <a:pt x="563" y="304"/>
                  </a:lnTo>
                  <a:lnTo>
                    <a:pt x="592" y="296"/>
                  </a:lnTo>
                  <a:lnTo>
                    <a:pt x="617" y="282"/>
                  </a:lnTo>
                  <a:lnTo>
                    <a:pt x="638" y="265"/>
                  </a:lnTo>
                  <a:lnTo>
                    <a:pt x="655" y="241"/>
                  </a:lnTo>
                  <a:lnTo>
                    <a:pt x="665" y="216"/>
                  </a:lnTo>
                  <a:lnTo>
                    <a:pt x="668" y="184"/>
                  </a:lnTo>
                  <a:lnTo>
                    <a:pt x="668" y="168"/>
                  </a:lnTo>
                  <a:lnTo>
                    <a:pt x="668" y="146"/>
                  </a:lnTo>
                  <a:lnTo>
                    <a:pt x="668" y="124"/>
                  </a:lnTo>
                  <a:lnTo>
                    <a:pt x="666" y="106"/>
                  </a:lnTo>
                  <a:lnTo>
                    <a:pt x="665" y="87"/>
                  </a:lnTo>
                  <a:lnTo>
                    <a:pt x="658" y="72"/>
                  </a:lnTo>
                  <a:lnTo>
                    <a:pt x="649" y="56"/>
                  </a:lnTo>
                  <a:lnTo>
                    <a:pt x="634" y="46"/>
                  </a:lnTo>
                  <a:lnTo>
                    <a:pt x="615" y="38"/>
                  </a:lnTo>
                  <a:lnTo>
                    <a:pt x="590" y="33"/>
                  </a:lnTo>
                  <a:lnTo>
                    <a:pt x="558" y="31"/>
                  </a:lnTo>
                  <a:lnTo>
                    <a:pt x="238" y="31"/>
                  </a:lnTo>
                  <a:close/>
                  <a:moveTo>
                    <a:pt x="0" y="0"/>
                  </a:moveTo>
                  <a:lnTo>
                    <a:pt x="632" y="0"/>
                  </a:lnTo>
                  <a:lnTo>
                    <a:pt x="658" y="2"/>
                  </a:lnTo>
                  <a:lnTo>
                    <a:pt x="677" y="9"/>
                  </a:lnTo>
                  <a:lnTo>
                    <a:pt x="690" y="17"/>
                  </a:lnTo>
                  <a:lnTo>
                    <a:pt x="960" y="17"/>
                  </a:lnTo>
                  <a:lnTo>
                    <a:pt x="974" y="9"/>
                  </a:lnTo>
                  <a:lnTo>
                    <a:pt x="993" y="2"/>
                  </a:lnTo>
                  <a:lnTo>
                    <a:pt x="1017" y="0"/>
                  </a:lnTo>
                  <a:lnTo>
                    <a:pt x="1644" y="0"/>
                  </a:lnTo>
                  <a:lnTo>
                    <a:pt x="1644" y="106"/>
                  </a:lnTo>
                  <a:lnTo>
                    <a:pt x="1639" y="107"/>
                  </a:lnTo>
                  <a:lnTo>
                    <a:pt x="1627" y="109"/>
                  </a:lnTo>
                  <a:lnTo>
                    <a:pt x="1610" y="114"/>
                  </a:lnTo>
                  <a:lnTo>
                    <a:pt x="1591" y="121"/>
                  </a:lnTo>
                  <a:lnTo>
                    <a:pt x="1574" y="129"/>
                  </a:lnTo>
                  <a:lnTo>
                    <a:pt x="1562" y="141"/>
                  </a:lnTo>
                  <a:lnTo>
                    <a:pt x="1557" y="157"/>
                  </a:lnTo>
                  <a:lnTo>
                    <a:pt x="1557" y="157"/>
                  </a:lnTo>
                  <a:lnTo>
                    <a:pt x="1559" y="172"/>
                  </a:lnTo>
                  <a:lnTo>
                    <a:pt x="1557" y="202"/>
                  </a:lnTo>
                  <a:lnTo>
                    <a:pt x="1555" y="231"/>
                  </a:lnTo>
                  <a:lnTo>
                    <a:pt x="1550" y="257"/>
                  </a:lnTo>
                  <a:lnTo>
                    <a:pt x="1543" y="281"/>
                  </a:lnTo>
                  <a:lnTo>
                    <a:pt x="1532" y="303"/>
                  </a:lnTo>
                  <a:lnTo>
                    <a:pt x="1518" y="320"/>
                  </a:lnTo>
                  <a:lnTo>
                    <a:pt x="1498" y="331"/>
                  </a:lnTo>
                  <a:lnTo>
                    <a:pt x="1475" y="340"/>
                  </a:lnTo>
                  <a:lnTo>
                    <a:pt x="1447" y="342"/>
                  </a:lnTo>
                  <a:lnTo>
                    <a:pt x="1112" y="342"/>
                  </a:lnTo>
                  <a:lnTo>
                    <a:pt x="1071" y="338"/>
                  </a:lnTo>
                  <a:lnTo>
                    <a:pt x="1035" y="325"/>
                  </a:lnTo>
                  <a:lnTo>
                    <a:pt x="1003" y="303"/>
                  </a:lnTo>
                  <a:lnTo>
                    <a:pt x="976" y="275"/>
                  </a:lnTo>
                  <a:lnTo>
                    <a:pt x="976" y="275"/>
                  </a:lnTo>
                  <a:lnTo>
                    <a:pt x="964" y="262"/>
                  </a:lnTo>
                  <a:lnTo>
                    <a:pt x="952" y="241"/>
                  </a:lnTo>
                  <a:lnTo>
                    <a:pt x="940" y="218"/>
                  </a:lnTo>
                  <a:lnTo>
                    <a:pt x="928" y="190"/>
                  </a:lnTo>
                  <a:lnTo>
                    <a:pt x="916" y="163"/>
                  </a:lnTo>
                  <a:lnTo>
                    <a:pt x="906" y="138"/>
                  </a:lnTo>
                  <a:lnTo>
                    <a:pt x="898" y="114"/>
                  </a:lnTo>
                  <a:lnTo>
                    <a:pt x="891" y="95"/>
                  </a:lnTo>
                  <a:lnTo>
                    <a:pt x="887" y="83"/>
                  </a:lnTo>
                  <a:lnTo>
                    <a:pt x="886" y="78"/>
                  </a:lnTo>
                  <a:lnTo>
                    <a:pt x="763" y="78"/>
                  </a:lnTo>
                  <a:lnTo>
                    <a:pt x="762" y="83"/>
                  </a:lnTo>
                  <a:lnTo>
                    <a:pt x="758" y="95"/>
                  </a:lnTo>
                  <a:lnTo>
                    <a:pt x="751" y="114"/>
                  </a:lnTo>
                  <a:lnTo>
                    <a:pt x="743" y="138"/>
                  </a:lnTo>
                  <a:lnTo>
                    <a:pt x="733" y="163"/>
                  </a:lnTo>
                  <a:lnTo>
                    <a:pt x="723" y="190"/>
                  </a:lnTo>
                  <a:lnTo>
                    <a:pt x="711" y="218"/>
                  </a:lnTo>
                  <a:lnTo>
                    <a:pt x="697" y="241"/>
                  </a:lnTo>
                  <a:lnTo>
                    <a:pt x="685" y="262"/>
                  </a:lnTo>
                  <a:lnTo>
                    <a:pt x="673" y="275"/>
                  </a:lnTo>
                  <a:lnTo>
                    <a:pt x="648" y="303"/>
                  </a:lnTo>
                  <a:lnTo>
                    <a:pt x="615" y="325"/>
                  </a:lnTo>
                  <a:lnTo>
                    <a:pt x="578" y="338"/>
                  </a:lnTo>
                  <a:lnTo>
                    <a:pt x="539" y="342"/>
                  </a:lnTo>
                  <a:lnTo>
                    <a:pt x="204" y="342"/>
                  </a:lnTo>
                  <a:lnTo>
                    <a:pt x="175" y="340"/>
                  </a:lnTo>
                  <a:lnTo>
                    <a:pt x="151" y="331"/>
                  </a:lnTo>
                  <a:lnTo>
                    <a:pt x="133" y="320"/>
                  </a:lnTo>
                  <a:lnTo>
                    <a:pt x="117" y="303"/>
                  </a:lnTo>
                  <a:lnTo>
                    <a:pt x="107" y="281"/>
                  </a:lnTo>
                  <a:lnTo>
                    <a:pt x="99" y="257"/>
                  </a:lnTo>
                  <a:lnTo>
                    <a:pt x="94" y="231"/>
                  </a:lnTo>
                  <a:lnTo>
                    <a:pt x="92" y="202"/>
                  </a:lnTo>
                  <a:lnTo>
                    <a:pt x="90" y="172"/>
                  </a:lnTo>
                  <a:lnTo>
                    <a:pt x="92" y="157"/>
                  </a:lnTo>
                  <a:lnTo>
                    <a:pt x="92" y="157"/>
                  </a:lnTo>
                  <a:lnTo>
                    <a:pt x="89" y="143"/>
                  </a:lnTo>
                  <a:lnTo>
                    <a:pt x="77" y="133"/>
                  </a:lnTo>
                  <a:lnTo>
                    <a:pt x="63" y="124"/>
                  </a:lnTo>
                  <a:lnTo>
                    <a:pt x="46" y="117"/>
                  </a:lnTo>
                  <a:lnTo>
                    <a:pt x="29" y="112"/>
                  </a:lnTo>
                  <a:lnTo>
                    <a:pt x="14" y="109"/>
                  </a:lnTo>
                  <a:lnTo>
                    <a:pt x="4" y="107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 Icons for PowerPoint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44545" y="3715502"/>
            <a:ext cx="2899734" cy="2281720"/>
            <a:chOff x="2117036" y="2339941"/>
            <a:chExt cx="3917950" cy="3082925"/>
          </a:xfrm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117036" y="4379879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2117036" y="2339941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3582298" y="4610066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3387036" y="5321266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312" y="5995764"/>
            <a:ext cx="10744200" cy="862236"/>
            <a:chOff x="722312" y="5995764"/>
            <a:chExt cx="10744200" cy="862236"/>
          </a:xfrm>
        </p:grpSpPr>
        <p:sp>
          <p:nvSpPr>
            <p:cNvPr id="110" name="Rectangle 109"/>
            <p:cNvSpPr/>
            <p:nvPr/>
          </p:nvSpPr>
          <p:spPr>
            <a:xfrm>
              <a:off x="1239025" y="6091830"/>
              <a:ext cx="9710774" cy="766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39025" y="6189402"/>
              <a:ext cx="9710774" cy="1852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2312" y="5995764"/>
              <a:ext cx="10744200" cy="192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464814" y="2181583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522936" y="4324930"/>
            <a:ext cx="1521719" cy="1166956"/>
            <a:chOff x="9801225" y="6884988"/>
            <a:chExt cx="2376488" cy="18224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0" name="Freeform 38"/>
          <p:cNvSpPr>
            <a:spLocks noEditPoints="1"/>
          </p:cNvSpPr>
          <p:nvPr/>
        </p:nvSpPr>
        <p:spPr bwMode="auto">
          <a:xfrm>
            <a:off x="3458496" y="1938868"/>
            <a:ext cx="1038799" cy="696077"/>
          </a:xfrm>
          <a:custGeom>
            <a:avLst/>
            <a:gdLst>
              <a:gd name="T0" fmla="*/ 1384 w 3322"/>
              <a:gd name="T1" fmla="*/ 1418 h 2225"/>
              <a:gd name="T2" fmla="*/ 900 w 3322"/>
              <a:gd name="T3" fmla="*/ 1321 h 2225"/>
              <a:gd name="T4" fmla="*/ 2297 w 3322"/>
              <a:gd name="T5" fmla="*/ 890 h 2225"/>
              <a:gd name="T6" fmla="*/ 1661 w 3322"/>
              <a:gd name="T7" fmla="*/ 0 h 2225"/>
              <a:gd name="T8" fmla="*/ 1819 w 3322"/>
              <a:gd name="T9" fmla="*/ 11 h 2225"/>
              <a:gd name="T10" fmla="*/ 1969 w 3322"/>
              <a:gd name="T11" fmla="*/ 45 h 2225"/>
              <a:gd name="T12" fmla="*/ 2110 w 3322"/>
              <a:gd name="T13" fmla="*/ 100 h 2225"/>
              <a:gd name="T14" fmla="*/ 2240 w 3322"/>
              <a:gd name="T15" fmla="*/ 174 h 2225"/>
              <a:gd name="T16" fmla="*/ 2357 w 3322"/>
              <a:gd name="T17" fmla="*/ 263 h 2225"/>
              <a:gd name="T18" fmla="*/ 2460 w 3322"/>
              <a:gd name="T19" fmla="*/ 370 h 2225"/>
              <a:gd name="T20" fmla="*/ 2547 w 3322"/>
              <a:gd name="T21" fmla="*/ 489 h 2225"/>
              <a:gd name="T22" fmla="*/ 2616 w 3322"/>
              <a:gd name="T23" fmla="*/ 619 h 2225"/>
              <a:gd name="T24" fmla="*/ 2667 w 3322"/>
              <a:gd name="T25" fmla="*/ 761 h 2225"/>
              <a:gd name="T26" fmla="*/ 2749 w 3322"/>
              <a:gd name="T27" fmla="*/ 843 h 2225"/>
              <a:gd name="T28" fmla="*/ 2872 w 3322"/>
              <a:gd name="T29" fmla="*/ 877 h 2225"/>
              <a:gd name="T30" fmla="*/ 2986 w 3322"/>
              <a:gd name="T31" fmla="*/ 935 h 2225"/>
              <a:gd name="T32" fmla="*/ 3088 w 3322"/>
              <a:gd name="T33" fmla="*/ 1012 h 2225"/>
              <a:gd name="T34" fmla="*/ 3175 w 3322"/>
              <a:gd name="T35" fmla="*/ 1106 h 2225"/>
              <a:gd name="T36" fmla="*/ 3244 w 3322"/>
              <a:gd name="T37" fmla="*/ 1214 h 2225"/>
              <a:gd name="T38" fmla="*/ 3292 w 3322"/>
              <a:gd name="T39" fmla="*/ 1334 h 2225"/>
              <a:gd name="T40" fmla="*/ 3318 w 3322"/>
              <a:gd name="T41" fmla="*/ 1462 h 2225"/>
              <a:gd name="T42" fmla="*/ 3318 w 3322"/>
              <a:gd name="T43" fmla="*/ 1597 h 2225"/>
              <a:gd name="T44" fmla="*/ 3294 w 3322"/>
              <a:gd name="T45" fmla="*/ 1727 h 2225"/>
              <a:gd name="T46" fmla="*/ 3248 w 3322"/>
              <a:gd name="T47" fmla="*/ 1846 h 2225"/>
              <a:gd name="T48" fmla="*/ 3182 w 3322"/>
              <a:gd name="T49" fmla="*/ 1953 h 2225"/>
              <a:gd name="T50" fmla="*/ 3098 w 3322"/>
              <a:gd name="T51" fmla="*/ 2045 h 2225"/>
              <a:gd name="T52" fmla="*/ 2999 w 3322"/>
              <a:gd name="T53" fmla="*/ 2121 h 2225"/>
              <a:gd name="T54" fmla="*/ 2886 w 3322"/>
              <a:gd name="T55" fmla="*/ 2178 h 2225"/>
              <a:gd name="T56" fmla="*/ 2763 w 3322"/>
              <a:gd name="T57" fmla="*/ 2212 h 2225"/>
              <a:gd name="T58" fmla="*/ 2630 w 3322"/>
              <a:gd name="T59" fmla="*/ 2225 h 2225"/>
              <a:gd name="T60" fmla="*/ 759 w 3322"/>
              <a:gd name="T61" fmla="*/ 2222 h 2225"/>
              <a:gd name="T62" fmla="*/ 622 w 3322"/>
              <a:gd name="T63" fmla="*/ 2199 h 2225"/>
              <a:gd name="T64" fmla="*/ 493 w 3322"/>
              <a:gd name="T65" fmla="*/ 2152 h 2225"/>
              <a:gd name="T66" fmla="*/ 374 w 3322"/>
              <a:gd name="T67" fmla="*/ 2087 h 2225"/>
              <a:gd name="T68" fmla="*/ 268 w 3322"/>
              <a:gd name="T69" fmla="*/ 2004 h 2225"/>
              <a:gd name="T70" fmla="*/ 177 w 3322"/>
              <a:gd name="T71" fmla="*/ 1905 h 2225"/>
              <a:gd name="T72" fmla="*/ 103 w 3322"/>
              <a:gd name="T73" fmla="*/ 1791 h 2225"/>
              <a:gd name="T74" fmla="*/ 47 w 3322"/>
              <a:gd name="T75" fmla="*/ 1667 h 2225"/>
              <a:gd name="T76" fmla="*/ 13 w 3322"/>
              <a:gd name="T77" fmla="*/ 1533 h 2225"/>
              <a:gd name="T78" fmla="*/ 0 w 3322"/>
              <a:gd name="T79" fmla="*/ 1391 h 2225"/>
              <a:gd name="T80" fmla="*/ 13 w 3322"/>
              <a:gd name="T81" fmla="*/ 1242 h 2225"/>
              <a:gd name="T82" fmla="*/ 50 w 3322"/>
              <a:gd name="T83" fmla="*/ 1103 h 2225"/>
              <a:gd name="T84" fmla="*/ 110 w 3322"/>
              <a:gd name="T85" fmla="*/ 974 h 2225"/>
              <a:gd name="T86" fmla="*/ 190 w 3322"/>
              <a:gd name="T87" fmla="*/ 860 h 2225"/>
              <a:gd name="T88" fmla="*/ 288 w 3322"/>
              <a:gd name="T89" fmla="*/ 758 h 2225"/>
              <a:gd name="T90" fmla="*/ 403 w 3322"/>
              <a:gd name="T91" fmla="*/ 675 h 2225"/>
              <a:gd name="T92" fmla="*/ 532 w 3322"/>
              <a:gd name="T93" fmla="*/ 612 h 2225"/>
              <a:gd name="T94" fmla="*/ 673 w 3322"/>
              <a:gd name="T95" fmla="*/ 569 h 2225"/>
              <a:gd name="T96" fmla="*/ 783 w 3322"/>
              <a:gd name="T97" fmla="*/ 491 h 2225"/>
              <a:gd name="T98" fmla="*/ 868 w 3322"/>
              <a:gd name="T99" fmla="*/ 370 h 2225"/>
              <a:gd name="T100" fmla="*/ 969 w 3322"/>
              <a:gd name="T101" fmla="*/ 263 h 2225"/>
              <a:gd name="T102" fmla="*/ 1085 w 3322"/>
              <a:gd name="T103" fmla="*/ 173 h 2225"/>
              <a:gd name="T104" fmla="*/ 1214 w 3322"/>
              <a:gd name="T105" fmla="*/ 100 h 2225"/>
              <a:gd name="T106" fmla="*/ 1355 w 3322"/>
              <a:gd name="T107" fmla="*/ 45 h 2225"/>
              <a:gd name="T108" fmla="*/ 1504 w 3322"/>
              <a:gd name="T109" fmla="*/ 11 h 2225"/>
              <a:gd name="T110" fmla="*/ 1661 w 3322"/>
              <a:gd name="T111" fmla="*/ 0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22" h="2225">
                <a:moveTo>
                  <a:pt x="2103" y="695"/>
                </a:moveTo>
                <a:lnTo>
                  <a:pt x="1384" y="1418"/>
                </a:lnTo>
                <a:lnTo>
                  <a:pt x="1094" y="1126"/>
                </a:lnTo>
                <a:lnTo>
                  <a:pt x="900" y="1321"/>
                </a:lnTo>
                <a:lnTo>
                  <a:pt x="1384" y="1808"/>
                </a:lnTo>
                <a:lnTo>
                  <a:pt x="2297" y="890"/>
                </a:lnTo>
                <a:lnTo>
                  <a:pt x="2103" y="695"/>
                </a:lnTo>
                <a:close/>
                <a:moveTo>
                  <a:pt x="1661" y="0"/>
                </a:moveTo>
                <a:lnTo>
                  <a:pt x="1742" y="3"/>
                </a:lnTo>
                <a:lnTo>
                  <a:pt x="1819" y="11"/>
                </a:lnTo>
                <a:lnTo>
                  <a:pt x="1896" y="26"/>
                </a:lnTo>
                <a:lnTo>
                  <a:pt x="1969" y="45"/>
                </a:lnTo>
                <a:lnTo>
                  <a:pt x="2041" y="70"/>
                </a:lnTo>
                <a:lnTo>
                  <a:pt x="2110" y="100"/>
                </a:lnTo>
                <a:lnTo>
                  <a:pt x="2177" y="135"/>
                </a:lnTo>
                <a:lnTo>
                  <a:pt x="2240" y="174"/>
                </a:lnTo>
                <a:lnTo>
                  <a:pt x="2299" y="217"/>
                </a:lnTo>
                <a:lnTo>
                  <a:pt x="2357" y="263"/>
                </a:lnTo>
                <a:lnTo>
                  <a:pt x="2409" y="315"/>
                </a:lnTo>
                <a:lnTo>
                  <a:pt x="2460" y="370"/>
                </a:lnTo>
                <a:lnTo>
                  <a:pt x="2505" y="428"/>
                </a:lnTo>
                <a:lnTo>
                  <a:pt x="2547" y="489"/>
                </a:lnTo>
                <a:lnTo>
                  <a:pt x="2583" y="553"/>
                </a:lnTo>
                <a:lnTo>
                  <a:pt x="2616" y="619"/>
                </a:lnTo>
                <a:lnTo>
                  <a:pt x="2644" y="689"/>
                </a:lnTo>
                <a:lnTo>
                  <a:pt x="2667" y="761"/>
                </a:lnTo>
                <a:lnTo>
                  <a:pt x="2685" y="834"/>
                </a:lnTo>
                <a:lnTo>
                  <a:pt x="2749" y="843"/>
                </a:lnTo>
                <a:lnTo>
                  <a:pt x="2812" y="857"/>
                </a:lnTo>
                <a:lnTo>
                  <a:pt x="2872" y="877"/>
                </a:lnTo>
                <a:lnTo>
                  <a:pt x="2931" y="904"/>
                </a:lnTo>
                <a:lnTo>
                  <a:pt x="2986" y="935"/>
                </a:lnTo>
                <a:lnTo>
                  <a:pt x="3039" y="971"/>
                </a:lnTo>
                <a:lnTo>
                  <a:pt x="3088" y="1012"/>
                </a:lnTo>
                <a:lnTo>
                  <a:pt x="3133" y="1057"/>
                </a:lnTo>
                <a:lnTo>
                  <a:pt x="3175" y="1106"/>
                </a:lnTo>
                <a:lnTo>
                  <a:pt x="3212" y="1158"/>
                </a:lnTo>
                <a:lnTo>
                  <a:pt x="3244" y="1214"/>
                </a:lnTo>
                <a:lnTo>
                  <a:pt x="3270" y="1273"/>
                </a:lnTo>
                <a:lnTo>
                  <a:pt x="3292" y="1334"/>
                </a:lnTo>
                <a:lnTo>
                  <a:pt x="3308" y="1397"/>
                </a:lnTo>
                <a:lnTo>
                  <a:pt x="3318" y="1462"/>
                </a:lnTo>
                <a:lnTo>
                  <a:pt x="3322" y="1530"/>
                </a:lnTo>
                <a:lnTo>
                  <a:pt x="3318" y="1597"/>
                </a:lnTo>
                <a:lnTo>
                  <a:pt x="3309" y="1664"/>
                </a:lnTo>
                <a:lnTo>
                  <a:pt x="3294" y="1727"/>
                </a:lnTo>
                <a:lnTo>
                  <a:pt x="3273" y="1788"/>
                </a:lnTo>
                <a:lnTo>
                  <a:pt x="3248" y="1846"/>
                </a:lnTo>
                <a:lnTo>
                  <a:pt x="3218" y="1901"/>
                </a:lnTo>
                <a:lnTo>
                  <a:pt x="3182" y="1953"/>
                </a:lnTo>
                <a:lnTo>
                  <a:pt x="3142" y="2001"/>
                </a:lnTo>
                <a:lnTo>
                  <a:pt x="3098" y="2045"/>
                </a:lnTo>
                <a:lnTo>
                  <a:pt x="3051" y="2085"/>
                </a:lnTo>
                <a:lnTo>
                  <a:pt x="2999" y="2121"/>
                </a:lnTo>
                <a:lnTo>
                  <a:pt x="2944" y="2151"/>
                </a:lnTo>
                <a:lnTo>
                  <a:pt x="2886" y="2178"/>
                </a:lnTo>
                <a:lnTo>
                  <a:pt x="2826" y="2198"/>
                </a:lnTo>
                <a:lnTo>
                  <a:pt x="2763" y="2212"/>
                </a:lnTo>
                <a:lnTo>
                  <a:pt x="2697" y="2222"/>
                </a:lnTo>
                <a:lnTo>
                  <a:pt x="2630" y="2225"/>
                </a:lnTo>
                <a:lnTo>
                  <a:pt x="830" y="2225"/>
                </a:lnTo>
                <a:lnTo>
                  <a:pt x="759" y="2222"/>
                </a:lnTo>
                <a:lnTo>
                  <a:pt x="690" y="2214"/>
                </a:lnTo>
                <a:lnTo>
                  <a:pt x="622" y="2199"/>
                </a:lnTo>
                <a:lnTo>
                  <a:pt x="556" y="2178"/>
                </a:lnTo>
                <a:lnTo>
                  <a:pt x="493" y="2152"/>
                </a:lnTo>
                <a:lnTo>
                  <a:pt x="432" y="2122"/>
                </a:lnTo>
                <a:lnTo>
                  <a:pt x="374" y="2087"/>
                </a:lnTo>
                <a:lnTo>
                  <a:pt x="320" y="2047"/>
                </a:lnTo>
                <a:lnTo>
                  <a:pt x="268" y="2004"/>
                </a:lnTo>
                <a:lnTo>
                  <a:pt x="220" y="1955"/>
                </a:lnTo>
                <a:lnTo>
                  <a:pt x="177" y="1905"/>
                </a:lnTo>
                <a:lnTo>
                  <a:pt x="137" y="1849"/>
                </a:lnTo>
                <a:lnTo>
                  <a:pt x="103" y="1791"/>
                </a:lnTo>
                <a:lnTo>
                  <a:pt x="72" y="1730"/>
                </a:lnTo>
                <a:lnTo>
                  <a:pt x="47" y="1667"/>
                </a:lnTo>
                <a:lnTo>
                  <a:pt x="27" y="1600"/>
                </a:lnTo>
                <a:lnTo>
                  <a:pt x="13" y="1533"/>
                </a:lnTo>
                <a:lnTo>
                  <a:pt x="3" y="1462"/>
                </a:lnTo>
                <a:lnTo>
                  <a:pt x="0" y="1391"/>
                </a:lnTo>
                <a:lnTo>
                  <a:pt x="3" y="1316"/>
                </a:lnTo>
                <a:lnTo>
                  <a:pt x="13" y="1242"/>
                </a:lnTo>
                <a:lnTo>
                  <a:pt x="28" y="1171"/>
                </a:lnTo>
                <a:lnTo>
                  <a:pt x="50" y="1103"/>
                </a:lnTo>
                <a:lnTo>
                  <a:pt x="78" y="1038"/>
                </a:lnTo>
                <a:lnTo>
                  <a:pt x="110" y="974"/>
                </a:lnTo>
                <a:lnTo>
                  <a:pt x="148" y="915"/>
                </a:lnTo>
                <a:lnTo>
                  <a:pt x="190" y="860"/>
                </a:lnTo>
                <a:lnTo>
                  <a:pt x="237" y="807"/>
                </a:lnTo>
                <a:lnTo>
                  <a:pt x="288" y="758"/>
                </a:lnTo>
                <a:lnTo>
                  <a:pt x="344" y="715"/>
                </a:lnTo>
                <a:lnTo>
                  <a:pt x="403" y="675"/>
                </a:lnTo>
                <a:lnTo>
                  <a:pt x="466" y="641"/>
                </a:lnTo>
                <a:lnTo>
                  <a:pt x="532" y="612"/>
                </a:lnTo>
                <a:lnTo>
                  <a:pt x="601" y="588"/>
                </a:lnTo>
                <a:lnTo>
                  <a:pt x="673" y="569"/>
                </a:lnTo>
                <a:lnTo>
                  <a:pt x="748" y="556"/>
                </a:lnTo>
                <a:lnTo>
                  <a:pt x="783" y="491"/>
                </a:lnTo>
                <a:lnTo>
                  <a:pt x="823" y="429"/>
                </a:lnTo>
                <a:lnTo>
                  <a:pt x="868" y="370"/>
                </a:lnTo>
                <a:lnTo>
                  <a:pt x="916" y="315"/>
                </a:lnTo>
                <a:lnTo>
                  <a:pt x="969" y="263"/>
                </a:lnTo>
                <a:lnTo>
                  <a:pt x="1025" y="216"/>
                </a:lnTo>
                <a:lnTo>
                  <a:pt x="1085" y="173"/>
                </a:lnTo>
                <a:lnTo>
                  <a:pt x="1148" y="134"/>
                </a:lnTo>
                <a:lnTo>
                  <a:pt x="1214" y="100"/>
                </a:lnTo>
                <a:lnTo>
                  <a:pt x="1282" y="70"/>
                </a:lnTo>
                <a:lnTo>
                  <a:pt x="1355" y="45"/>
                </a:lnTo>
                <a:lnTo>
                  <a:pt x="1428" y="26"/>
                </a:lnTo>
                <a:lnTo>
                  <a:pt x="1504" y="11"/>
                </a:lnTo>
                <a:lnTo>
                  <a:pt x="1581" y="3"/>
                </a:lnTo>
                <a:lnTo>
                  <a:pt x="16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Freeform 24"/>
          <p:cNvSpPr>
            <a:spLocks noEditPoints="1"/>
          </p:cNvSpPr>
          <p:nvPr/>
        </p:nvSpPr>
        <p:spPr bwMode="auto">
          <a:xfrm>
            <a:off x="8664207" y="4137937"/>
            <a:ext cx="901315" cy="1018877"/>
          </a:xfrm>
          <a:custGeom>
            <a:avLst/>
            <a:gdLst>
              <a:gd name="T0" fmla="*/ 548 w 2945"/>
              <a:gd name="T1" fmla="*/ 612 h 3329"/>
              <a:gd name="T2" fmla="*/ 646 w 2945"/>
              <a:gd name="T3" fmla="*/ 1722 h 3329"/>
              <a:gd name="T4" fmla="*/ 1926 w 2945"/>
              <a:gd name="T5" fmla="*/ 1722 h 3329"/>
              <a:gd name="T6" fmla="*/ 1880 w 2945"/>
              <a:gd name="T7" fmla="*/ 2197 h 3329"/>
              <a:gd name="T8" fmla="*/ 1468 w 2945"/>
              <a:gd name="T9" fmla="*/ 2308 h 3329"/>
              <a:gd name="T10" fmla="*/ 1059 w 2945"/>
              <a:gd name="T11" fmla="*/ 2197 h 3329"/>
              <a:gd name="T12" fmla="*/ 1031 w 2945"/>
              <a:gd name="T13" fmla="*/ 1906 h 3329"/>
              <a:gd name="T14" fmla="*/ 665 w 2945"/>
              <a:gd name="T15" fmla="*/ 1906 h 3329"/>
              <a:gd name="T16" fmla="*/ 711 w 2945"/>
              <a:gd name="T17" fmla="*/ 2484 h 3329"/>
              <a:gd name="T18" fmla="*/ 1468 w 2945"/>
              <a:gd name="T19" fmla="*/ 2692 h 3329"/>
              <a:gd name="T20" fmla="*/ 1476 w 2945"/>
              <a:gd name="T21" fmla="*/ 2692 h 3329"/>
              <a:gd name="T22" fmla="*/ 1476 w 2945"/>
              <a:gd name="T23" fmla="*/ 2690 h 3329"/>
              <a:gd name="T24" fmla="*/ 2227 w 2945"/>
              <a:gd name="T25" fmla="*/ 2484 h 3329"/>
              <a:gd name="T26" fmla="*/ 2332 w 2945"/>
              <a:gd name="T27" fmla="*/ 1352 h 3329"/>
              <a:gd name="T28" fmla="*/ 985 w 2945"/>
              <a:gd name="T29" fmla="*/ 1352 h 3329"/>
              <a:gd name="T30" fmla="*/ 953 w 2945"/>
              <a:gd name="T31" fmla="*/ 976 h 3329"/>
              <a:gd name="T32" fmla="*/ 2363 w 2945"/>
              <a:gd name="T33" fmla="*/ 976 h 3329"/>
              <a:gd name="T34" fmla="*/ 2396 w 2945"/>
              <a:gd name="T35" fmla="*/ 612 h 3329"/>
              <a:gd name="T36" fmla="*/ 548 w 2945"/>
              <a:gd name="T37" fmla="*/ 612 h 3329"/>
              <a:gd name="T38" fmla="*/ 0 w 2945"/>
              <a:gd name="T39" fmla="*/ 0 h 3329"/>
              <a:gd name="T40" fmla="*/ 2945 w 2945"/>
              <a:gd name="T41" fmla="*/ 0 h 3329"/>
              <a:gd name="T42" fmla="*/ 2677 w 2945"/>
              <a:gd name="T43" fmla="*/ 2992 h 3329"/>
              <a:gd name="T44" fmla="*/ 1468 w 2945"/>
              <a:gd name="T45" fmla="*/ 3329 h 3329"/>
              <a:gd name="T46" fmla="*/ 268 w 2945"/>
              <a:gd name="T47" fmla="*/ 2992 h 3329"/>
              <a:gd name="T48" fmla="*/ 0 w 2945"/>
              <a:gd name="T49" fmla="*/ 0 h 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5" h="3329">
                <a:moveTo>
                  <a:pt x="548" y="612"/>
                </a:moveTo>
                <a:lnTo>
                  <a:pt x="646" y="1722"/>
                </a:lnTo>
                <a:lnTo>
                  <a:pt x="1926" y="1722"/>
                </a:lnTo>
                <a:lnTo>
                  <a:pt x="1880" y="2197"/>
                </a:lnTo>
                <a:lnTo>
                  <a:pt x="1468" y="2308"/>
                </a:lnTo>
                <a:lnTo>
                  <a:pt x="1059" y="2197"/>
                </a:lnTo>
                <a:lnTo>
                  <a:pt x="1031" y="1906"/>
                </a:lnTo>
                <a:lnTo>
                  <a:pt x="665" y="1906"/>
                </a:lnTo>
                <a:lnTo>
                  <a:pt x="711" y="2484"/>
                </a:lnTo>
                <a:lnTo>
                  <a:pt x="1468" y="2692"/>
                </a:lnTo>
                <a:lnTo>
                  <a:pt x="1476" y="2692"/>
                </a:lnTo>
                <a:lnTo>
                  <a:pt x="1476" y="2690"/>
                </a:lnTo>
                <a:lnTo>
                  <a:pt x="2227" y="2484"/>
                </a:lnTo>
                <a:lnTo>
                  <a:pt x="2332" y="1352"/>
                </a:lnTo>
                <a:lnTo>
                  <a:pt x="985" y="1352"/>
                </a:lnTo>
                <a:lnTo>
                  <a:pt x="953" y="976"/>
                </a:lnTo>
                <a:lnTo>
                  <a:pt x="2363" y="976"/>
                </a:lnTo>
                <a:lnTo>
                  <a:pt x="2396" y="612"/>
                </a:lnTo>
                <a:lnTo>
                  <a:pt x="548" y="612"/>
                </a:lnTo>
                <a:close/>
                <a:moveTo>
                  <a:pt x="0" y="0"/>
                </a:moveTo>
                <a:lnTo>
                  <a:pt x="2945" y="0"/>
                </a:lnTo>
                <a:lnTo>
                  <a:pt x="2677" y="2992"/>
                </a:lnTo>
                <a:lnTo>
                  <a:pt x="1468" y="3329"/>
                </a:lnTo>
                <a:lnTo>
                  <a:pt x="268" y="2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176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Developer Icons for PowerPoint</vt:lpstr>
      <vt:lpstr>Developer Icons for PowerPoint</vt:lpstr>
      <vt:lpstr>Developer Icons for PowerPoint</vt:lpstr>
      <vt:lpstr>Developer Icons for PowerPoint</vt:lpstr>
      <vt:lpstr>Developer Icons for PowerPoint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</cp:lastModifiedBy>
  <cp:revision>123</cp:revision>
  <dcterms:created xsi:type="dcterms:W3CDTF">2013-09-12T13:05:01Z</dcterms:created>
  <dcterms:modified xsi:type="dcterms:W3CDTF">2019-02-07T19:46:01Z</dcterms:modified>
</cp:coreProperties>
</file>