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4" r:id="rId20"/>
    <p:sldId id="262" r:id="rId21"/>
    <p:sldId id="263" r:id="rId22"/>
    <p:sldId id="265" r:id="rId23"/>
    <p:sldId id="266" r:id="rId24"/>
    <p:sldId id="270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E-4.AAKARSH\Desktop\DILLI%20%20EMPLOYEE%20DATA%20SET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0F8D-4A9B-8CD9-23DE6DAD0DC1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0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0F8D-4A9B-8CD9-23DE6DAD0DC1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</c:v>
              </c:pt>
              <c:pt idx="1">
                <c:v>2</c:v>
              </c:pt>
              <c:pt idx="2">
                <c:v>1</c:v>
              </c:pt>
              <c:pt idx="3">
                <c:v>2</c:v>
              </c:pt>
              <c:pt idx="4">
                <c:v>1</c:v>
              </c:pt>
              <c:pt idx="5">
                <c:v>0</c:v>
              </c:pt>
              <c:pt idx="6">
                <c:v>0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2-0F8D-4A9B-8CD9-23DE6DAD0DC1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</c:v>
              </c:pt>
              <c:pt idx="1">
                <c:v>0</c:v>
              </c:pt>
              <c:pt idx="2">
                <c:v>1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0F8D-4A9B-8CD9-23DE6DAD0DC1}"/>
            </c:ext>
          </c:extLst>
        </c:ser>
        <c:ser>
          <c:idx val="4"/>
          <c:order val="4"/>
          <c:tx>
            <c:v>(blank)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2</c:v>
              </c:pt>
              <c:pt idx="2">
                <c:v>1</c:v>
              </c:pt>
              <c:pt idx="3">
                <c:v>0</c:v>
              </c:pt>
              <c:pt idx="4">
                <c:v>2</c:v>
              </c:pt>
              <c:pt idx="5">
                <c:v>3</c:v>
              </c:pt>
              <c:pt idx="6">
                <c:v>2</c:v>
              </c:pt>
              <c:pt idx="7">
                <c:v>2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4-0F8D-4A9B-8CD9-23DE6DAD0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7044872"/>
        <c:axId val="497049912"/>
        <c:axId val="0"/>
      </c:bar3DChart>
      <c:catAx>
        <c:axId val="49704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49912"/>
        <c:crosses val="autoZero"/>
        <c:auto val="1"/>
        <c:lblAlgn val="ctr"/>
        <c:lblOffset val="100"/>
        <c:noMultiLvlLbl val="0"/>
      </c:catAx>
      <c:valAx>
        <c:axId val="49704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04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  <a:t>‹#›</a:t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  <a:t>1</a:t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1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NAME:DILLI RANI. V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REGISTER </a:t>
            </a:r>
            <a:r>
              <a:rPr lang="en-IN" sz="2400" spc="-1" dirty="0" smtClean="0">
                <a:solidFill>
                  <a:srgbClr val="000000"/>
                </a:solidFill>
                <a:latin typeface="Calibri" panose="020F0502020204030204"/>
              </a:rPr>
              <a:t>NO:312218007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USERNAME:49F337D2CC4F80EB6E84CD853A4C106F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DEPARTMENT:B.COM (GENERAL)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: ST.ANNE’S ARTS AND SCIENCE COLLEGE               </a:t>
            </a: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  <a:t>10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  <a:t>11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45180" y="892810"/>
            <a:ext cx="293433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               </a:t>
            </a:r>
            <a:r>
              <a:rPr lang="en-IN" altLang="en-US" sz="3600"/>
              <a:t>  BAR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42BFF1-8844-4D7D-5B6E-C0FC0888F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248367"/>
              </p:ext>
            </p:extLst>
          </p:nvPr>
        </p:nvGraphicFramePr>
        <p:xfrm>
          <a:off x="2548328" y="2057400"/>
          <a:ext cx="5833672" cy="376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26740" y="513715"/>
            <a:ext cx="4326890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           </a:t>
            </a:r>
            <a:r>
              <a:rPr lang="en-IN" altLang="en-US" sz="3200"/>
              <a:t>PIVOT TABLE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5F61C3-C697-64FF-C5F1-C361A7794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71313"/>
              </p:ext>
            </p:extLst>
          </p:nvPr>
        </p:nvGraphicFramePr>
        <p:xfrm>
          <a:off x="1663909" y="1783557"/>
          <a:ext cx="6914942" cy="4062599"/>
        </p:xfrm>
        <a:graphic>
          <a:graphicData uri="http://schemas.openxmlformats.org/drawingml/2006/table">
            <a:tbl>
              <a:tblPr/>
              <a:tblGrid>
                <a:gridCol w="1713281">
                  <a:extLst>
                    <a:ext uri="{9D8B030D-6E8A-4147-A177-3AD203B41FA5}">
                      <a16:colId xmlns:a16="http://schemas.microsoft.com/office/drawing/2014/main" val="3023527843"/>
                    </a:ext>
                  </a:extLst>
                </a:gridCol>
                <a:gridCol w="1518991">
                  <a:extLst>
                    <a:ext uri="{9D8B030D-6E8A-4147-A177-3AD203B41FA5}">
                      <a16:colId xmlns:a16="http://schemas.microsoft.com/office/drawing/2014/main" val="1846116206"/>
                    </a:ext>
                  </a:extLst>
                </a:gridCol>
                <a:gridCol w="494555">
                  <a:extLst>
                    <a:ext uri="{9D8B030D-6E8A-4147-A177-3AD203B41FA5}">
                      <a16:colId xmlns:a16="http://schemas.microsoft.com/office/drawing/2014/main" val="1042593599"/>
                    </a:ext>
                  </a:extLst>
                </a:gridCol>
                <a:gridCol w="476892">
                  <a:extLst>
                    <a:ext uri="{9D8B030D-6E8A-4147-A177-3AD203B41FA5}">
                      <a16:colId xmlns:a16="http://schemas.microsoft.com/office/drawing/2014/main" val="705380391"/>
                    </a:ext>
                  </a:extLst>
                </a:gridCol>
                <a:gridCol w="989111">
                  <a:extLst>
                    <a:ext uri="{9D8B030D-6E8A-4147-A177-3AD203B41FA5}">
                      <a16:colId xmlns:a16="http://schemas.microsoft.com/office/drawing/2014/main" val="2036476798"/>
                    </a:ext>
                  </a:extLst>
                </a:gridCol>
                <a:gridCol w="675598">
                  <a:extLst>
                    <a:ext uri="{9D8B030D-6E8A-4147-A177-3AD203B41FA5}">
                      <a16:colId xmlns:a16="http://schemas.microsoft.com/office/drawing/2014/main" val="95165714"/>
                    </a:ext>
                  </a:extLst>
                </a:gridCol>
                <a:gridCol w="1046514">
                  <a:extLst>
                    <a:ext uri="{9D8B030D-6E8A-4147-A177-3AD203B41FA5}">
                      <a16:colId xmlns:a16="http://schemas.microsoft.com/office/drawing/2014/main" val="2632394988"/>
                    </a:ext>
                  </a:extLst>
                </a:gridCol>
              </a:tblGrid>
              <a:tr h="2138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44725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212776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79660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72918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19811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01565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70061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01278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46146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93602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475970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27604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028143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672759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814884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36799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71151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68993"/>
                  </a:ext>
                </a:extLst>
              </a:tr>
              <a:tr h="2138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447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2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3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4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5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6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2" name="Picture 1" descr="Illustration of statistics icon | Free stock vector - 3272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80" y="3358080"/>
            <a:ext cx="4678006" cy="2232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  <a:t>7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  <a:t>8</a:t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 panose="02070603080606020203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 panose="02070603080606020203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 panose="02070603080606020203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 panose="02070603080606020203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 panose="02070603080606020203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 panose="02070603080606020203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 panose="02070603080606020203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509</Words>
  <Application>Microsoft Office PowerPoint</Application>
  <PresentationFormat>Widescreen</PresentationFormat>
  <Paragraphs>177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38</cp:revision>
  <dcterms:created xsi:type="dcterms:W3CDTF">2024-03-29T15:07:00Z</dcterms:created>
  <dcterms:modified xsi:type="dcterms:W3CDTF">2024-08-30T06:27:05Z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44E0E156615742B39C6E87E2F57861B3_13</vt:lpwstr>
  </property>
  <property fmtid="{D5CDD505-2E9C-101B-9397-08002B2CF9AE}" pid="15" name="KSOProductBuildVer">
    <vt:lpwstr>1033-12.2.0.17562</vt:lpwstr>
  </property>
</Properties>
</file>