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8"/>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notesMaster" Target="notesMasters/notesMaster1.xml" /><Relationship Id="rId3" Type="http://schemas.openxmlformats.org/officeDocument/2006/relationships/slide" Target="slides/slide1.xml" /><Relationship Id="rId21" Type="http://schemas.openxmlformats.org/officeDocument/2006/relationships/theme" Target="theme/them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1.xml" /><Relationship Id="rId16" Type="http://schemas.openxmlformats.org/officeDocument/2006/relationships/slide" Target="slides/slide14.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tableStyles" Target="tableStyle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15-04-2024</a:t>
            </a:fld>
            <a:endParaRPr lang="en-IN"/>
          </a:p>
        </p:txBody>
      </p:sp>
      <p:sp>
        <p:nvSpPr>
          <p:cNvPr id="104867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4/15/2024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1"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lstStyle/>
          <a:p>
            <a:fld id="{2CED4963-E985-44C4-B8C4-FDD613B7C2F8}" type="datetime1">
              <a:rPr lang="en-US" smtClean="0"/>
              <a:t>4/15/2024</a:t>
            </a:fld>
            <a:endParaRPr lang="en-US"/>
          </a:p>
        </p:txBody>
      </p:sp>
      <p:sp>
        <p:nvSpPr>
          <p:cNvPr id="1048643"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lstStyle/>
          <a:p>
            <a:fld id="{ED291B17-9318-49DB-B28B-6E5994AE9581}" type="datetime1">
              <a:rPr lang="en-US" smtClean="0"/>
              <a:t>4/15/2024</a:t>
            </a:fld>
            <a:endParaRPr lang="en-US"/>
          </a:p>
        </p:txBody>
      </p:sp>
      <p:sp>
        <p:nvSpPr>
          <p:cNvPr id="104863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lstStyle/>
          <a:p>
            <a:fld id="{B2497495-0637-405E-AE64-5CC7506D51F5}" type="datetime1">
              <a:rPr lang="en-US" smtClean="0"/>
              <a:t>4/15/2024</a:t>
            </a:fld>
            <a:endParaRPr lang="en-US"/>
          </a:p>
        </p:txBody>
      </p:sp>
      <p:sp>
        <p:nvSpPr>
          <p:cNvPr id="104864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lstStyle/>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lstStyle/>
          <a:p>
            <a:fld id="{7BFFD690-9426-415D-8B65-26881E07B2D4}" type="datetime1">
              <a:rPr lang="en-US" smtClean="0"/>
              <a:t>4/15/2024</a:t>
            </a:fld>
            <a:endParaRPr lang="en-US"/>
          </a:p>
        </p:txBody>
      </p:sp>
      <p:sp>
        <p:nvSpPr>
          <p:cNvPr id="1048655"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6"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lstStyle/>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lstStyle/>
          <a:p>
            <a:fld id="{04C4989A-474C-40DE-95B9-011C28B71673}" type="datetime1">
              <a:rPr lang="en-US" smtClean="0"/>
              <a:t>4/15/2024</a:t>
            </a:fld>
            <a:endParaRPr lang="en-US"/>
          </a:p>
        </p:txBody>
      </p:sp>
      <p:sp>
        <p:nvSpPr>
          <p:cNvPr id="1048663"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4"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DB4ED54-5B5E-4A04-93D3-5772E3CE3818}" type="datetime1">
              <a:rPr lang="en-US" smtClean="0"/>
              <a:t>4/15/2024</a:t>
            </a:fld>
            <a:endParaRPr lang="en-US"/>
          </a:p>
        </p:txBody>
      </p:sp>
      <p:sp>
        <p:nvSpPr>
          <p:cNvPr id="1048622"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3"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5" name="Date Placeholder 1"/>
          <p:cNvSpPr>
            <a:spLocks noGrp="1"/>
          </p:cNvSpPr>
          <p:nvPr>
            <p:ph type="dt" sz="half" idx="10"/>
          </p:nvPr>
        </p:nvSpPr>
        <p:spPr/>
        <p:txBody>
          <a:bodyPr/>
          <a:lstStyle/>
          <a:p>
            <a:fld id="{4EDE50D6-574B-40AF-946F-D52A04ADE379}" type="datetime1">
              <a:rPr lang="en-US" smtClean="0"/>
              <a:t>4/15/2024</a:t>
            </a:fld>
            <a:endParaRPr lang="en-US"/>
          </a:p>
        </p:txBody>
      </p:sp>
      <p:sp>
        <p:nvSpPr>
          <p:cNvPr id="1048666"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7"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4/15/2024</a:t>
            </a:fld>
            <a:endParaRPr lang="en-US"/>
          </a:p>
        </p:txBody>
      </p:sp>
      <p:sp>
        <p:nvSpPr>
          <p:cNvPr id="1048673"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4"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5"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lstStyle/>
          <a:p>
            <a:fld id="{7E18DB4A-8810-4A10-AD5C-D5E2C667F5B3}" type="datetime1">
              <a:rPr lang="en-US" smtClean="0"/>
              <a:t>4/15/2024</a:t>
            </a:fld>
            <a:endParaRPr lang="en-US"/>
          </a:p>
        </p:txBody>
      </p:sp>
      <p:sp>
        <p:nvSpPr>
          <p:cNvPr id="1048638"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4/15/2024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IN" sz="2000" b="1" dirty="0">
                <a:solidFill>
                  <a:srgbClr val="FFFF00"/>
                </a:solidFill>
                <a:latin typeface="Arial"/>
                <a:cs typeface="Arial"/>
              </a:rPr>
              <a:t>P. </a:t>
            </a:r>
            <a:r>
              <a:rPr lang="en-IN" sz="2000" b="1" dirty="0" err="1">
                <a:solidFill>
                  <a:srgbClr val="FFFF00"/>
                </a:solidFill>
                <a:latin typeface="Arial"/>
                <a:cs typeface="Arial"/>
              </a:rPr>
              <a:t>Durai</a:t>
            </a:r>
            <a:r>
              <a:rPr lang="en-IN" sz="2000" b="1" dirty="0">
                <a:solidFill>
                  <a:srgbClr val="FFFF00"/>
                </a:solidFill>
                <a:latin typeface="Arial"/>
                <a:cs typeface="Arial"/>
              </a:rPr>
              <a:t> Daniel</a:t>
            </a:r>
            <a:endParaRPr dirty="0"/>
          </a:p>
          <a:p>
            <a:pPr marL="457200" indent="-457200">
              <a:buAutoNum type="arabicPeriod"/>
            </a:pPr>
            <a:r>
              <a:rPr lang="en-US" altLang="en-GB" sz="2000" b="1" dirty="0">
                <a:solidFill>
                  <a:srgbClr val="FFFF00"/>
                </a:solidFill>
                <a:latin typeface="Arial"/>
                <a:cs typeface="Arial"/>
              </a:rPr>
              <a:t>Co</a:t>
            </a:r>
            <a:r>
              <a:rPr lang="en-US" sz="2000" b="1" dirty="0">
                <a:solidFill>
                  <a:srgbClr val="FFFF00"/>
                </a:solidFill>
                <a:latin typeface="Arial"/>
                <a:cs typeface="Arial"/>
              </a:rPr>
              <a:t>llege name – JP College of Engineering</a:t>
            </a:r>
            <a:endParaRPr dirty="0"/>
          </a:p>
          <a:p>
            <a:pPr marL="457200" indent="-457200">
              <a:buAutoNum type="arabicPeriod"/>
            </a:pPr>
            <a:r>
              <a:rPr lang="en-US" sz="2000" b="1" dirty="0">
                <a:solidFill>
                  <a:srgbClr val="FFFF00"/>
                </a:solidFill>
                <a:latin typeface="Arial"/>
                <a:cs typeface="Arial"/>
              </a:rPr>
              <a:t>Department    - EEE</a:t>
            </a:r>
            <a:endParaRPr lang="zh-CN" altLang="en-US" dirty="0"/>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9512211050</a:t>
            </a:r>
            <a:r>
              <a:rPr lang="en-US" altLang="en-GB" sz="2000" b="1" dirty="0">
                <a:solidFill>
                  <a:srgbClr val="FFFF00"/>
                </a:solidFill>
                <a:latin typeface="Arial"/>
                <a:cs typeface="Arial"/>
              </a:rPr>
              <a:t>0</a:t>
            </a:r>
            <a:r>
              <a:rPr lang="en-IN" altLang="en-GB" sz="2000" b="1" dirty="0">
                <a:solidFill>
                  <a:srgbClr val="FFFF00"/>
                </a:solidFill>
                <a:latin typeface="Arial"/>
                <a:cs typeface="Arial"/>
              </a:rPr>
              <a:t>6</a:t>
            </a:r>
            <a:endParaRPr lang="en-US" sz="2000" b="1" dirty="0">
              <a:solidFill>
                <a:srgbClr val="FFFF00"/>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2"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graphicFrame>
        <p:nvGraphicFramePr>
          <p:cNvPr id="4194304"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5" name="Content Placeholder 1"/>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1048617"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9" name="Content Placeholder 1"/>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048600" name="Rectangle 3"/>
          <p:cNvSpPr/>
          <p:nvPr/>
        </p:nvSpPr>
        <p:spPr>
          <a:xfrm>
            <a:off x="718458" y="1166842"/>
            <a:ext cx="11215396" cy="4892041"/>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48602" name="Content Placeholder 3"/>
          <p:cNvSpPr>
            <a:spLocks noGrp="1"/>
          </p:cNvSpPr>
          <p:nvPr>
            <p:ph idx="1"/>
          </p:nvPr>
        </p:nvSpPr>
        <p:spPr/>
        <p:txBody>
          <a:bodyPr anchor="t">
            <a:normAutofit fontScale="9375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1048604"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4"/>
          <p:cNvSpPr>
            <a:spLocks noGrp="1"/>
          </p:cNvSpPr>
          <p:nvPr>
            <p:ph type="title"/>
          </p:nvPr>
        </p:nvSpPr>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1048606" name="Content Placeholder 1"/>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08"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1048610"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78EFCAE0-4551-EF4E-B35E-7275D44DB9F2}">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 Pandi</cp:lastModifiedBy>
  <cp:revision>4</cp:revision>
  <dcterms:created xsi:type="dcterms:W3CDTF">2021-05-25T18:50:10Z</dcterms:created>
  <dcterms:modified xsi:type="dcterms:W3CDTF">2024-04-15T08:37:22Z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d051884cb147407db4335b7ce761f095</vt:lpwstr>
  </property>
</Properties>
</file>