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1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3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5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8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1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6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9CA0-8CE9-4EFB-8938-66D572D93CAF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864E-0B87-4187-80FD-91D1C8687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6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3266E-A899-4061-83DB-C316D592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이야기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B4C2B1-8D1C-4695-A093-D3DF25BF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57" y="1690688"/>
            <a:ext cx="8024221" cy="4515700"/>
          </a:xfrm>
        </p:spPr>
      </p:pic>
    </p:spTree>
    <p:extLst>
      <p:ext uri="{BB962C8B-B14F-4D97-AF65-F5344CB8AC3E}">
        <p14:creationId xmlns:p14="http://schemas.microsoft.com/office/powerpoint/2010/main" val="11924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Four </a:t>
            </a:r>
            <a:r>
              <a:rPr lang="ko-KR" altLang="en-US"/>
              <a:t>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3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FFE394-882C-4CD8-A33E-29235F77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90" y="125836"/>
            <a:ext cx="11294457" cy="6353132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1090443-79EE-402B-8C24-AA2225CDFA58}"/>
              </a:ext>
            </a:extLst>
          </p:cNvPr>
          <p:cNvSpPr/>
          <p:nvPr/>
        </p:nvSpPr>
        <p:spPr>
          <a:xfrm>
            <a:off x="494950" y="2432807"/>
            <a:ext cx="1057013" cy="679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EB9E50-B722-484F-BE33-F3BDAE8A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058" y="6028772"/>
            <a:ext cx="1072989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4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DCD9F-6139-400D-B8C4-D0C4681F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말보다 행동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84145-E4BF-4CEB-9A22-6DB1BD3DC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양동해 김태환 </a:t>
            </a:r>
            <a:r>
              <a:rPr lang="ko-KR" altLang="en-US" dirty="0" err="1"/>
              <a:t>임지백</a:t>
            </a:r>
            <a:r>
              <a:rPr lang="ko-KR" altLang="en-US" sz="800" dirty="0"/>
              <a:t>  </a:t>
            </a:r>
            <a:r>
              <a:rPr lang="ko-KR" altLang="en-US" sz="800" dirty="0" err="1"/>
              <a:t>박건욱</a:t>
            </a:r>
            <a:r>
              <a:rPr lang="ko-KR" altLang="en-US" sz="800" dirty="0"/>
              <a:t> </a:t>
            </a:r>
            <a:r>
              <a:rPr lang="ko-KR" altLang="en-US" sz="800" dirty="0" err="1"/>
              <a:t>이유돈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75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지난 이야기</vt:lpstr>
      <vt:lpstr>Four 커</vt:lpstr>
      <vt:lpstr>PowerPoint 프레젠테이션</vt:lpstr>
      <vt:lpstr>말보다 행동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커</dc:title>
  <dc:creator>양동해</dc:creator>
  <cp:lastModifiedBy>양동해</cp:lastModifiedBy>
  <cp:revision>4</cp:revision>
  <dcterms:created xsi:type="dcterms:W3CDTF">2017-05-29T06:28:51Z</dcterms:created>
  <dcterms:modified xsi:type="dcterms:W3CDTF">2017-06-19T05:47:20Z</dcterms:modified>
</cp:coreProperties>
</file>