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7" r:id="rId7"/>
    <p:sldId id="272" r:id="rId8"/>
    <p:sldId id="275" r:id="rId9"/>
    <p:sldId id="274" r:id="rId10"/>
    <p:sldId id="276" r:id="rId11"/>
    <p:sldId id="277" r:id="rId12"/>
    <p:sldId id="273" r:id="rId13"/>
    <p:sldId id="278" r:id="rId14"/>
    <p:sldId id="279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963C99-A073-454A-9C8B-828A07DED0A2}" v="8" dt="2023-01-26T11:40:53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>
      <p:cViewPr varScale="1">
        <p:scale>
          <a:sx n="62" d="100"/>
          <a:sy n="62" d="100"/>
        </p:scale>
        <p:origin x="52" y="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dner, Christopher (STFC,RAL,CLF)" userId="259c9c3a-2eeb-408a-90cf-7bf71928477e" providerId="ADAL" clId="{C4963C99-A073-454A-9C8B-828A07DED0A2}"/>
    <pc:docChg chg="undo custSel addSld delSld modSld sldOrd">
      <pc:chgData name="Gardner, Christopher (STFC,RAL,CLF)" userId="259c9c3a-2eeb-408a-90cf-7bf71928477e" providerId="ADAL" clId="{C4963C99-A073-454A-9C8B-828A07DED0A2}" dt="2023-01-26T11:44:07.869" v="1932" actId="26606"/>
      <pc:docMkLst>
        <pc:docMk/>
      </pc:docMkLst>
      <pc:sldChg chg="del">
        <pc:chgData name="Gardner, Christopher (STFC,RAL,CLF)" userId="259c9c3a-2eeb-408a-90cf-7bf71928477e" providerId="ADAL" clId="{C4963C99-A073-454A-9C8B-828A07DED0A2}" dt="2023-01-26T11:35:34.849" v="794" actId="47"/>
        <pc:sldMkLst>
          <pc:docMk/>
          <pc:sldMk cId="4264977537" sldId="259"/>
        </pc:sldMkLst>
      </pc:sldChg>
      <pc:sldChg chg="del">
        <pc:chgData name="Gardner, Christopher (STFC,RAL,CLF)" userId="259c9c3a-2eeb-408a-90cf-7bf71928477e" providerId="ADAL" clId="{C4963C99-A073-454A-9C8B-828A07DED0A2}" dt="2023-01-26T11:35:34.849" v="794" actId="47"/>
        <pc:sldMkLst>
          <pc:docMk/>
          <pc:sldMk cId="2672039197" sldId="261"/>
        </pc:sldMkLst>
      </pc:sldChg>
      <pc:sldChg chg="del">
        <pc:chgData name="Gardner, Christopher (STFC,RAL,CLF)" userId="259c9c3a-2eeb-408a-90cf-7bf71928477e" providerId="ADAL" clId="{C4963C99-A073-454A-9C8B-828A07DED0A2}" dt="2023-01-26T11:35:34.849" v="794" actId="47"/>
        <pc:sldMkLst>
          <pc:docMk/>
          <pc:sldMk cId="397710800" sldId="262"/>
        </pc:sldMkLst>
      </pc:sldChg>
      <pc:sldChg chg="del">
        <pc:chgData name="Gardner, Christopher (STFC,RAL,CLF)" userId="259c9c3a-2eeb-408a-90cf-7bf71928477e" providerId="ADAL" clId="{C4963C99-A073-454A-9C8B-828A07DED0A2}" dt="2023-01-26T11:35:34.849" v="794" actId="47"/>
        <pc:sldMkLst>
          <pc:docMk/>
          <pc:sldMk cId="1405850135" sldId="263"/>
        </pc:sldMkLst>
      </pc:sldChg>
      <pc:sldChg chg="del">
        <pc:chgData name="Gardner, Christopher (STFC,RAL,CLF)" userId="259c9c3a-2eeb-408a-90cf-7bf71928477e" providerId="ADAL" clId="{C4963C99-A073-454A-9C8B-828A07DED0A2}" dt="2023-01-26T11:35:34.849" v="794" actId="47"/>
        <pc:sldMkLst>
          <pc:docMk/>
          <pc:sldMk cId="3480339974" sldId="265"/>
        </pc:sldMkLst>
      </pc:sldChg>
      <pc:sldChg chg="addSp delSp modSp del mod modClrScheme chgLayout">
        <pc:chgData name="Gardner, Christopher (STFC,RAL,CLF)" userId="259c9c3a-2eeb-408a-90cf-7bf71928477e" providerId="ADAL" clId="{C4963C99-A073-454A-9C8B-828A07DED0A2}" dt="2023-01-26T11:27:28.911" v="98" actId="2696"/>
        <pc:sldMkLst>
          <pc:docMk/>
          <pc:sldMk cId="2341911148" sldId="269"/>
        </pc:sldMkLst>
        <pc:spChg chg="mod">
          <ac:chgData name="Gardner, Christopher (STFC,RAL,CLF)" userId="259c9c3a-2eeb-408a-90cf-7bf71928477e" providerId="ADAL" clId="{C4963C99-A073-454A-9C8B-828A07DED0A2}" dt="2023-01-26T11:27:16.189" v="96" actId="20577"/>
          <ac:spMkLst>
            <pc:docMk/>
            <pc:sldMk cId="2341911148" sldId="269"/>
            <ac:spMk id="2" creationId="{00000000-0000-0000-0000-000000000000}"/>
          </ac:spMkLst>
        </pc:spChg>
        <pc:spChg chg="del">
          <ac:chgData name="Gardner, Christopher (STFC,RAL,CLF)" userId="259c9c3a-2eeb-408a-90cf-7bf71928477e" providerId="ADAL" clId="{C4963C99-A073-454A-9C8B-828A07DED0A2}" dt="2023-01-26T11:26:16.341" v="58" actId="478"/>
          <ac:spMkLst>
            <pc:docMk/>
            <pc:sldMk cId="2341911148" sldId="269"/>
            <ac:spMk id="3" creationId="{00000000-0000-0000-0000-000000000000}"/>
          </ac:spMkLst>
        </pc:spChg>
        <pc:spChg chg="add del mod">
          <ac:chgData name="Gardner, Christopher (STFC,RAL,CLF)" userId="259c9c3a-2eeb-408a-90cf-7bf71928477e" providerId="ADAL" clId="{C4963C99-A073-454A-9C8B-828A07DED0A2}" dt="2023-01-26T11:26:17.882" v="59" actId="478"/>
          <ac:spMkLst>
            <pc:docMk/>
            <pc:sldMk cId="2341911148" sldId="269"/>
            <ac:spMk id="6" creationId="{76CB6CEE-06FE-3E79-E195-C609D6E7281D}"/>
          </ac:spMkLst>
        </pc:spChg>
        <pc:spChg chg="add del mod">
          <ac:chgData name="Gardner, Christopher (STFC,RAL,CLF)" userId="259c9c3a-2eeb-408a-90cf-7bf71928477e" providerId="ADAL" clId="{C4963C99-A073-454A-9C8B-828A07DED0A2}" dt="2023-01-26T11:26:20.491" v="61" actId="478"/>
          <ac:spMkLst>
            <pc:docMk/>
            <pc:sldMk cId="2341911148" sldId="269"/>
            <ac:spMk id="8" creationId="{8F22D761-3F14-0994-5D0E-675989D3F54C}"/>
          </ac:spMkLst>
        </pc:spChg>
        <pc:graphicFrameChg chg="del">
          <ac:chgData name="Gardner, Christopher (STFC,RAL,CLF)" userId="259c9c3a-2eeb-408a-90cf-7bf71928477e" providerId="ADAL" clId="{C4963C99-A073-454A-9C8B-828A07DED0A2}" dt="2023-01-26T11:26:18.901" v="60" actId="478"/>
          <ac:graphicFrameMkLst>
            <pc:docMk/>
            <pc:sldMk cId="2341911148" sldId="269"/>
            <ac:graphicFrameMk id="5" creationId="{00000000-0000-0000-0000-000000000000}"/>
          </ac:graphicFrameMkLst>
        </pc:graphicFrameChg>
        <pc:picChg chg="add del mod">
          <ac:chgData name="Gardner, Christopher (STFC,RAL,CLF)" userId="259c9c3a-2eeb-408a-90cf-7bf71928477e" providerId="ADAL" clId="{C4963C99-A073-454A-9C8B-828A07DED0A2}" dt="2023-01-26T11:26:45.025" v="67" actId="21"/>
          <ac:picMkLst>
            <pc:docMk/>
            <pc:sldMk cId="2341911148" sldId="269"/>
            <ac:picMk id="10" creationId="{A3428AD1-918A-8220-3010-57F2BFB14F68}"/>
          </ac:picMkLst>
        </pc:picChg>
      </pc:sldChg>
      <pc:sldChg chg="del">
        <pc:chgData name="Gardner, Christopher (STFC,RAL,CLF)" userId="259c9c3a-2eeb-408a-90cf-7bf71928477e" providerId="ADAL" clId="{C4963C99-A073-454A-9C8B-828A07DED0A2}" dt="2023-01-26T11:35:34.849" v="794" actId="47"/>
        <pc:sldMkLst>
          <pc:docMk/>
          <pc:sldMk cId="4123189245" sldId="270"/>
        </pc:sldMkLst>
      </pc:sldChg>
      <pc:sldChg chg="del">
        <pc:chgData name="Gardner, Christopher (STFC,RAL,CLF)" userId="259c9c3a-2eeb-408a-90cf-7bf71928477e" providerId="ADAL" clId="{C4963C99-A073-454A-9C8B-828A07DED0A2}" dt="2023-01-26T11:35:34.849" v="794" actId="47"/>
        <pc:sldMkLst>
          <pc:docMk/>
          <pc:sldMk cId="2319046984" sldId="271"/>
        </pc:sldMkLst>
      </pc:sldChg>
      <pc:sldChg chg="addSp delSp modSp add mod">
        <pc:chgData name="Gardner, Christopher (STFC,RAL,CLF)" userId="259c9c3a-2eeb-408a-90cf-7bf71928477e" providerId="ADAL" clId="{C4963C99-A073-454A-9C8B-828A07DED0A2}" dt="2023-01-26T11:27:08.672" v="88" actId="20577"/>
        <pc:sldMkLst>
          <pc:docMk/>
          <pc:sldMk cId="1180785807" sldId="272"/>
        </pc:sldMkLst>
        <pc:spChg chg="mod">
          <ac:chgData name="Gardner, Christopher (STFC,RAL,CLF)" userId="259c9c3a-2eeb-408a-90cf-7bf71928477e" providerId="ADAL" clId="{C4963C99-A073-454A-9C8B-828A07DED0A2}" dt="2023-01-26T11:27:08.672" v="88" actId="20577"/>
          <ac:spMkLst>
            <pc:docMk/>
            <pc:sldMk cId="1180785807" sldId="272"/>
            <ac:spMk id="7" creationId="{00000000-0000-0000-0000-000000000000}"/>
          </ac:spMkLst>
        </pc:spChg>
        <pc:picChg chg="add mod">
          <ac:chgData name="Gardner, Christopher (STFC,RAL,CLF)" userId="259c9c3a-2eeb-408a-90cf-7bf71928477e" providerId="ADAL" clId="{C4963C99-A073-454A-9C8B-828A07DED0A2}" dt="2023-01-26T11:27:03.786" v="73" actId="1076"/>
          <ac:picMkLst>
            <pc:docMk/>
            <pc:sldMk cId="1180785807" sldId="272"/>
            <ac:picMk id="2" creationId="{761E74CC-6FD4-C6D1-CA3C-3DE96388BBA5}"/>
          </ac:picMkLst>
        </pc:picChg>
        <pc:picChg chg="del">
          <ac:chgData name="Gardner, Christopher (STFC,RAL,CLF)" userId="259c9c3a-2eeb-408a-90cf-7bf71928477e" providerId="ADAL" clId="{C4963C99-A073-454A-9C8B-828A07DED0A2}" dt="2023-01-26T11:27:01.246" v="72" actId="478"/>
          <ac:picMkLst>
            <pc:docMk/>
            <pc:sldMk cId="1180785807" sldId="272"/>
            <ac:picMk id="11" creationId="{10C2F5C1-1F88-0B1D-6E27-F49064A20E3E}"/>
          </ac:picMkLst>
        </pc:picChg>
      </pc:sldChg>
      <pc:sldChg chg="modSp new mod ord">
        <pc:chgData name="Gardner, Christopher (STFC,RAL,CLF)" userId="259c9c3a-2eeb-408a-90cf-7bf71928477e" providerId="ADAL" clId="{C4963C99-A073-454A-9C8B-828A07DED0A2}" dt="2023-01-26T11:39:58.124" v="1423" actId="20577"/>
        <pc:sldMkLst>
          <pc:docMk/>
          <pc:sldMk cId="622042270" sldId="273"/>
        </pc:sldMkLst>
        <pc:spChg chg="mod">
          <ac:chgData name="Gardner, Christopher (STFC,RAL,CLF)" userId="259c9c3a-2eeb-408a-90cf-7bf71928477e" providerId="ADAL" clId="{C4963C99-A073-454A-9C8B-828A07DED0A2}" dt="2023-01-26T11:27:29.683" v="99"/>
          <ac:spMkLst>
            <pc:docMk/>
            <pc:sldMk cId="622042270" sldId="273"/>
            <ac:spMk id="2" creationId="{EF6E2DC2-9F16-9B53-21D6-A924A4C293FB}"/>
          </ac:spMkLst>
        </pc:spChg>
        <pc:spChg chg="mod">
          <ac:chgData name="Gardner, Christopher (STFC,RAL,CLF)" userId="259c9c3a-2eeb-408a-90cf-7bf71928477e" providerId="ADAL" clId="{C4963C99-A073-454A-9C8B-828A07DED0A2}" dt="2023-01-26T11:39:58.124" v="1423" actId="20577"/>
          <ac:spMkLst>
            <pc:docMk/>
            <pc:sldMk cId="622042270" sldId="273"/>
            <ac:spMk id="3" creationId="{D7922431-ECC6-8719-1079-B01AA87AC6E3}"/>
          </ac:spMkLst>
        </pc:spChg>
      </pc:sldChg>
      <pc:sldChg chg="addSp delSp modSp add mod">
        <pc:chgData name="Gardner, Christopher (STFC,RAL,CLF)" userId="259c9c3a-2eeb-408a-90cf-7bf71928477e" providerId="ADAL" clId="{C4963C99-A073-454A-9C8B-828A07DED0A2}" dt="2023-01-26T11:32:45.299" v="768" actId="478"/>
        <pc:sldMkLst>
          <pc:docMk/>
          <pc:sldMk cId="1412954201" sldId="274"/>
        </pc:sldMkLst>
        <pc:spChg chg="mod">
          <ac:chgData name="Gardner, Christopher (STFC,RAL,CLF)" userId="259c9c3a-2eeb-408a-90cf-7bf71928477e" providerId="ADAL" clId="{C4963C99-A073-454A-9C8B-828A07DED0A2}" dt="2023-01-26T11:31:56.424" v="762" actId="20577"/>
          <ac:spMkLst>
            <pc:docMk/>
            <pc:sldMk cId="1412954201" sldId="274"/>
            <ac:spMk id="7" creationId="{00000000-0000-0000-0000-000000000000}"/>
          </ac:spMkLst>
        </pc:spChg>
        <pc:picChg chg="add del mod">
          <ac:chgData name="Gardner, Christopher (STFC,RAL,CLF)" userId="259c9c3a-2eeb-408a-90cf-7bf71928477e" providerId="ADAL" clId="{C4963C99-A073-454A-9C8B-828A07DED0A2}" dt="2023-01-26T11:32:45.299" v="768" actId="478"/>
          <ac:picMkLst>
            <pc:docMk/>
            <pc:sldMk cId="1412954201" sldId="274"/>
            <ac:picMk id="2" creationId="{761E74CC-6FD4-C6D1-CA3C-3DE96388BBA5}"/>
          </ac:picMkLst>
        </pc:picChg>
        <pc:picChg chg="add mod">
          <ac:chgData name="Gardner, Christopher (STFC,RAL,CLF)" userId="259c9c3a-2eeb-408a-90cf-7bf71928477e" providerId="ADAL" clId="{C4963C99-A073-454A-9C8B-828A07DED0A2}" dt="2023-01-26T11:32:44.840" v="766" actId="27614"/>
          <ac:picMkLst>
            <pc:docMk/>
            <pc:sldMk cId="1412954201" sldId="274"/>
            <ac:picMk id="4" creationId="{B1EF0EE7-DAE3-8900-A752-51DDEBF614BE}"/>
          </ac:picMkLst>
        </pc:picChg>
      </pc:sldChg>
      <pc:sldChg chg="modSp new mod">
        <pc:chgData name="Gardner, Christopher (STFC,RAL,CLF)" userId="259c9c3a-2eeb-408a-90cf-7bf71928477e" providerId="ADAL" clId="{C4963C99-A073-454A-9C8B-828A07DED0A2}" dt="2023-01-26T11:31:47.753" v="756" actId="20577"/>
        <pc:sldMkLst>
          <pc:docMk/>
          <pc:sldMk cId="1784438329" sldId="275"/>
        </pc:sldMkLst>
        <pc:spChg chg="mod">
          <ac:chgData name="Gardner, Christopher (STFC,RAL,CLF)" userId="259c9c3a-2eeb-408a-90cf-7bf71928477e" providerId="ADAL" clId="{C4963C99-A073-454A-9C8B-828A07DED0A2}" dt="2023-01-26T11:31:47.753" v="756" actId="20577"/>
          <ac:spMkLst>
            <pc:docMk/>
            <pc:sldMk cId="1784438329" sldId="275"/>
            <ac:spMk id="2" creationId="{44AB2158-9B66-D076-6409-4769DDCDB96F}"/>
          </ac:spMkLst>
        </pc:spChg>
        <pc:spChg chg="mod">
          <ac:chgData name="Gardner, Christopher (STFC,RAL,CLF)" userId="259c9c3a-2eeb-408a-90cf-7bf71928477e" providerId="ADAL" clId="{C4963C99-A073-454A-9C8B-828A07DED0A2}" dt="2023-01-26T11:31:41.822" v="754" actId="20577"/>
          <ac:spMkLst>
            <pc:docMk/>
            <pc:sldMk cId="1784438329" sldId="275"/>
            <ac:spMk id="3" creationId="{111D5B6D-4C89-4FB1-8EED-B77385058343}"/>
          </ac:spMkLst>
        </pc:spChg>
      </pc:sldChg>
      <pc:sldChg chg="addSp delSp modSp add mod">
        <pc:chgData name="Gardner, Christopher (STFC,RAL,CLF)" userId="259c9c3a-2eeb-408a-90cf-7bf71928477e" providerId="ADAL" clId="{C4963C99-A073-454A-9C8B-828A07DED0A2}" dt="2023-01-26T11:34:22.240" v="775" actId="1076"/>
        <pc:sldMkLst>
          <pc:docMk/>
          <pc:sldMk cId="3041359487" sldId="276"/>
        </pc:sldMkLst>
        <pc:picChg chg="add mod">
          <ac:chgData name="Gardner, Christopher (STFC,RAL,CLF)" userId="259c9c3a-2eeb-408a-90cf-7bf71928477e" providerId="ADAL" clId="{C4963C99-A073-454A-9C8B-828A07DED0A2}" dt="2023-01-26T11:34:22.240" v="775" actId="1076"/>
          <ac:picMkLst>
            <pc:docMk/>
            <pc:sldMk cId="3041359487" sldId="276"/>
            <ac:picMk id="3" creationId="{7D992B82-9A39-F82C-FBE0-D4B6C2DEA59A}"/>
          </ac:picMkLst>
        </pc:picChg>
        <pc:picChg chg="del mod">
          <ac:chgData name="Gardner, Christopher (STFC,RAL,CLF)" userId="259c9c3a-2eeb-408a-90cf-7bf71928477e" providerId="ADAL" clId="{C4963C99-A073-454A-9C8B-828A07DED0A2}" dt="2023-01-26T11:34:13.561" v="773" actId="478"/>
          <ac:picMkLst>
            <pc:docMk/>
            <pc:sldMk cId="3041359487" sldId="276"/>
            <ac:picMk id="4" creationId="{B1EF0EE7-DAE3-8900-A752-51DDEBF614BE}"/>
          </ac:picMkLst>
        </pc:picChg>
      </pc:sldChg>
      <pc:sldChg chg="modSp add mod">
        <pc:chgData name="Gardner, Christopher (STFC,RAL,CLF)" userId="259c9c3a-2eeb-408a-90cf-7bf71928477e" providerId="ADAL" clId="{C4963C99-A073-454A-9C8B-828A07DED0A2}" dt="2023-01-26T11:38:26.599" v="1219" actId="20577"/>
        <pc:sldMkLst>
          <pc:docMk/>
          <pc:sldMk cId="3064089376" sldId="277"/>
        </pc:sldMkLst>
        <pc:spChg chg="mod">
          <ac:chgData name="Gardner, Christopher (STFC,RAL,CLF)" userId="259c9c3a-2eeb-408a-90cf-7bf71928477e" providerId="ADAL" clId="{C4963C99-A073-454A-9C8B-828A07DED0A2}" dt="2023-01-26T11:36:05.692" v="826" actId="20577"/>
          <ac:spMkLst>
            <pc:docMk/>
            <pc:sldMk cId="3064089376" sldId="277"/>
            <ac:spMk id="2" creationId="{EF6E2DC2-9F16-9B53-21D6-A924A4C293FB}"/>
          </ac:spMkLst>
        </pc:spChg>
        <pc:spChg chg="mod">
          <ac:chgData name="Gardner, Christopher (STFC,RAL,CLF)" userId="259c9c3a-2eeb-408a-90cf-7bf71928477e" providerId="ADAL" clId="{C4963C99-A073-454A-9C8B-828A07DED0A2}" dt="2023-01-26T11:38:26.599" v="1219" actId="20577"/>
          <ac:spMkLst>
            <pc:docMk/>
            <pc:sldMk cId="3064089376" sldId="277"/>
            <ac:spMk id="3" creationId="{D7922431-ECC6-8719-1079-B01AA87AC6E3}"/>
          </ac:spMkLst>
        </pc:spChg>
      </pc:sldChg>
      <pc:sldChg chg="modSp new mod">
        <pc:chgData name="Gardner, Christopher (STFC,RAL,CLF)" userId="259c9c3a-2eeb-408a-90cf-7bf71928477e" providerId="ADAL" clId="{C4963C99-A073-454A-9C8B-828A07DED0A2}" dt="2023-01-26T11:42:42.212" v="1789" actId="20577"/>
        <pc:sldMkLst>
          <pc:docMk/>
          <pc:sldMk cId="2462538907" sldId="278"/>
        </pc:sldMkLst>
        <pc:spChg chg="mod">
          <ac:chgData name="Gardner, Christopher (STFC,RAL,CLF)" userId="259c9c3a-2eeb-408a-90cf-7bf71928477e" providerId="ADAL" clId="{C4963C99-A073-454A-9C8B-828A07DED0A2}" dt="2023-01-26T11:42:03.927" v="1670" actId="20577"/>
          <ac:spMkLst>
            <pc:docMk/>
            <pc:sldMk cId="2462538907" sldId="278"/>
            <ac:spMk id="2" creationId="{C43617C6-073B-9269-F335-37181D2550EE}"/>
          </ac:spMkLst>
        </pc:spChg>
        <pc:spChg chg="mod">
          <ac:chgData name="Gardner, Christopher (STFC,RAL,CLF)" userId="259c9c3a-2eeb-408a-90cf-7bf71928477e" providerId="ADAL" clId="{C4963C99-A073-454A-9C8B-828A07DED0A2}" dt="2023-01-26T11:42:42.212" v="1789" actId="20577"/>
          <ac:spMkLst>
            <pc:docMk/>
            <pc:sldMk cId="2462538907" sldId="278"/>
            <ac:spMk id="3" creationId="{C9F5E627-58B6-1F7C-970B-8FE7085ED8D1}"/>
          </ac:spMkLst>
        </pc:spChg>
      </pc:sldChg>
      <pc:sldChg chg="modSp new mod modClrScheme chgLayout">
        <pc:chgData name="Gardner, Christopher (STFC,RAL,CLF)" userId="259c9c3a-2eeb-408a-90cf-7bf71928477e" providerId="ADAL" clId="{C4963C99-A073-454A-9C8B-828A07DED0A2}" dt="2023-01-26T11:44:07.869" v="1932" actId="26606"/>
        <pc:sldMkLst>
          <pc:docMk/>
          <pc:sldMk cId="476803622" sldId="279"/>
        </pc:sldMkLst>
        <pc:spChg chg="mod">
          <ac:chgData name="Gardner, Christopher (STFC,RAL,CLF)" userId="259c9c3a-2eeb-408a-90cf-7bf71928477e" providerId="ADAL" clId="{C4963C99-A073-454A-9C8B-828A07DED0A2}" dt="2023-01-26T11:44:07.869" v="1932" actId="26606"/>
          <ac:spMkLst>
            <pc:docMk/>
            <pc:sldMk cId="476803622" sldId="279"/>
            <ac:spMk id="2" creationId="{88D45D8C-4CA9-C10F-E41F-5226D0CF3C87}"/>
          </ac:spMkLst>
        </pc:spChg>
        <pc:spChg chg="mod">
          <ac:chgData name="Gardner, Christopher (STFC,RAL,CLF)" userId="259c9c3a-2eeb-408a-90cf-7bf71928477e" providerId="ADAL" clId="{C4963C99-A073-454A-9C8B-828A07DED0A2}" dt="2023-01-26T11:44:07.869" v="1932" actId="26606"/>
          <ac:spMkLst>
            <pc:docMk/>
            <pc:sldMk cId="476803622" sldId="279"/>
            <ac:spMk id="3" creationId="{0FD24F6A-5221-9BA8-AC25-D94BA67261B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1/30/2023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1/30/2023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1/30/2023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10Electra/Borghesi-Horizontal-Laser-Position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Borghesi</a:t>
            </a:r>
            <a:r>
              <a:rPr lang="en-US" dirty="0"/>
              <a:t> Horizontal Laser Positioning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17C6-073B-9269-F335-37181D25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Obtaining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E627-58B6-1F7C-970B-8FE7085ED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code for this project is available on GitHub at </a:t>
            </a:r>
            <a:r>
              <a:rPr lang="en-GB" dirty="0">
                <a:hlinkClick r:id="rId2"/>
              </a:rPr>
              <a:t>https://github.com/10Electra/Borghesi-Horizontal-Laser-Positioning</a:t>
            </a:r>
            <a:endParaRPr lang="en-GB" dirty="0"/>
          </a:p>
          <a:p>
            <a:r>
              <a:rPr lang="en-GB" dirty="0"/>
              <a:t>There is detailed explanation, and an ‘issues’ page where you can submit bugs and problems</a:t>
            </a:r>
          </a:p>
          <a:p>
            <a:r>
              <a:rPr lang="en-GB" dirty="0"/>
              <a:t>The repository can either be cloned, or you can simply download the .zip file</a:t>
            </a:r>
          </a:p>
        </p:txBody>
      </p:sp>
    </p:spTree>
    <p:extLst>
      <p:ext uri="{BB962C8B-B14F-4D97-AF65-F5344CB8AC3E}">
        <p14:creationId xmlns:p14="http://schemas.microsoft.com/office/powerpoint/2010/main" val="246253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5D8C-4CA9-C10F-E41F-5226D0CF3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anchor="b">
            <a:normAutofit/>
          </a:bodyPr>
          <a:lstStyle/>
          <a:p>
            <a:r>
              <a:rPr lang="en-GB" dirty="0"/>
              <a:t>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4F6A-5221-9BA8-AC25-D94BA6726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/>
              <a:t>Let me know if you need any assistance or if you have any questions!</a:t>
            </a:r>
          </a:p>
        </p:txBody>
      </p:sp>
    </p:spTree>
    <p:extLst>
      <p:ext uri="{BB962C8B-B14F-4D97-AF65-F5344CB8AC3E}">
        <p14:creationId xmlns:p14="http://schemas.microsoft.com/office/powerpoint/2010/main" val="47680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interferometer data using MATLAB</a:t>
            </a:r>
          </a:p>
          <a:p>
            <a:r>
              <a:rPr lang="en-US" dirty="0"/>
              <a:t>Identify the least warped section of the foil</a:t>
            </a:r>
          </a:p>
          <a:p>
            <a:r>
              <a:rPr lang="en-US" dirty="0"/>
              <a:t>Output its relative position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97868" y="548680"/>
            <a:ext cx="3147337" cy="58988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Input data</a:t>
            </a:r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10C2F5C1-1F88-0B1D-6E27-F49064A2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138" y="1138560"/>
            <a:ext cx="7874547" cy="51775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97868" y="548680"/>
            <a:ext cx="3147337" cy="58988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MATLAB Plot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1E74CC-6FD4-C6D1-CA3C-3DE96388B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22" y="1138560"/>
            <a:ext cx="7370180" cy="517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8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2158-9B66-D076-6409-4769DDCD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5B6D-4C89-4FB1-8EED-B77385058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Searches the middle third (horizontally) of the foil</a:t>
            </a:r>
          </a:p>
          <a:p>
            <a:r>
              <a:rPr lang="en-GB" dirty="0"/>
              <a:t>Finds the </a:t>
            </a:r>
            <a:r>
              <a:rPr lang="en-GB" i="1" dirty="0"/>
              <a:t>n</a:t>
            </a:r>
            <a:r>
              <a:rPr lang="en-GB" dirty="0"/>
              <a:t> data columns wide section that minimises a certain warp indicator</a:t>
            </a:r>
          </a:p>
          <a:p>
            <a:r>
              <a:rPr lang="en-GB" i="1" dirty="0"/>
              <a:t>n</a:t>
            </a:r>
            <a:r>
              <a:rPr lang="en-GB" dirty="0"/>
              <a:t> depends on the entered approximate beam size in microns</a:t>
            </a:r>
          </a:p>
          <a:p>
            <a:r>
              <a:rPr lang="en-GB" dirty="0"/>
              <a:t>The warp indicator can either be the max range of the data column or the gradient of its best fit line</a:t>
            </a:r>
          </a:p>
        </p:txBody>
      </p:sp>
    </p:spTree>
    <p:extLst>
      <p:ext uri="{BB962C8B-B14F-4D97-AF65-F5344CB8AC3E}">
        <p14:creationId xmlns:p14="http://schemas.microsoft.com/office/powerpoint/2010/main" val="178443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97868" y="548680"/>
            <a:ext cx="3147337" cy="58988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3" descr="Graphical user interface, application, timeline&#10;&#10;Description automatically generated">
            <a:extLst>
              <a:ext uri="{FF2B5EF4-FFF2-40B4-BE49-F238E27FC236}">
                <a16:creationId xmlns:a16="http://schemas.microsoft.com/office/drawing/2014/main" id="{B1EF0EE7-DAE3-8900-A752-51DDEBF61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2349"/>
            <a:ext cx="12188825" cy="381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5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97868" y="548680"/>
            <a:ext cx="3147337" cy="58988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Result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D992B82-9A39-F82C-FBE0-D4B6C2DEA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577" y="1138560"/>
            <a:ext cx="7557670" cy="51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5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2DC2-9F16-9B53-21D6-A924A4C2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the Algorithm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22431-ECC6-8719-1079-B01AA87AC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Very easy to switch between the two warp indicators (range and best fit gradient)</a:t>
            </a:r>
          </a:p>
          <a:p>
            <a:r>
              <a:rPr lang="en-GB" dirty="0"/>
              <a:t>Can relatively easily add new warp indicators</a:t>
            </a:r>
          </a:p>
          <a:p>
            <a:r>
              <a:rPr lang="en-GB" dirty="0"/>
              <a:t>Currently the stability / flatness in x-direction is not taken account of</a:t>
            </a:r>
          </a:p>
          <a:p>
            <a:r>
              <a:rPr lang="en-GB" dirty="0"/>
              <a:t>Could implement 3D surface fitting if required</a:t>
            </a:r>
          </a:p>
          <a:p>
            <a:r>
              <a:rPr lang="en-GB" dirty="0"/>
              <a:t>This algorithm only requires relative height data to determine the least warped location</a:t>
            </a:r>
          </a:p>
        </p:txBody>
      </p:sp>
    </p:spTree>
    <p:extLst>
      <p:ext uri="{BB962C8B-B14F-4D97-AF65-F5344CB8AC3E}">
        <p14:creationId xmlns:p14="http://schemas.microsoft.com/office/powerpoint/2010/main" val="306408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2DC2-9F16-9B53-21D6-A924A4C2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Plot Caveats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22431-ECC6-8719-1079-B01AA87AC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Vertical scale data gets corrupted in the transfer from .OPD to MATLAB array</a:t>
            </a:r>
          </a:p>
          <a:p>
            <a:r>
              <a:rPr lang="en-GB" dirty="0"/>
              <a:t>Change seems to be both translation and scale</a:t>
            </a:r>
          </a:p>
          <a:p>
            <a:r>
              <a:rPr lang="en-GB" dirty="0"/>
              <a:t>Seems dependent on the scan settings</a:t>
            </a:r>
          </a:p>
          <a:p>
            <a:r>
              <a:rPr lang="en-GB" dirty="0"/>
              <a:t>Can be easily corrected in MATLAB, but care must be taken to verify the correction each time</a:t>
            </a:r>
          </a:p>
          <a:p>
            <a:r>
              <a:rPr lang="en-GB" dirty="0"/>
              <a:t>This can be done if absolute values are required for analysis – otherwise the relative height values are sufficient</a:t>
            </a:r>
          </a:p>
        </p:txBody>
      </p:sp>
    </p:spTree>
    <p:extLst>
      <p:ext uri="{BB962C8B-B14F-4D97-AF65-F5344CB8AC3E}">
        <p14:creationId xmlns:p14="http://schemas.microsoft.com/office/powerpoint/2010/main" val="62204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1038</TotalTime>
  <Words>278</Words>
  <Application>Microsoft Office PowerPoint</Application>
  <PresentationFormat>Custom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Borghesi Horizontal Laser Positioning</vt:lpstr>
      <vt:lpstr>Aims</vt:lpstr>
      <vt:lpstr>Input data</vt:lpstr>
      <vt:lpstr>MATLAB Plot</vt:lpstr>
      <vt:lpstr>The Algorithm</vt:lpstr>
      <vt:lpstr>Result</vt:lpstr>
      <vt:lpstr>Result</vt:lpstr>
      <vt:lpstr>Notes on the Algorithm</vt:lpstr>
      <vt:lpstr>MATLAB Plot Caveats</vt:lpstr>
      <vt:lpstr>Obtaining the code</vt:lpstr>
      <vt:lpstr>Help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Borghesi Horizontal Laser Positioning</dc:title>
  <dc:creator>Gardner, Christopher (STFC,RAL,CLF)</dc:creator>
  <cp:lastModifiedBy>Gardner, Christopher (STFC,RAL,CLF)</cp:lastModifiedBy>
  <cp:revision>2</cp:revision>
  <dcterms:created xsi:type="dcterms:W3CDTF">2023-01-26T11:15:17Z</dcterms:created>
  <dcterms:modified xsi:type="dcterms:W3CDTF">2023-01-31T09:46:18Z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