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slideshare.net/slideshow/caso-de-estudio-adquira/18765893" TargetMode="External"/><Relationship Id="rId2" Type="http://schemas.openxmlformats.org/officeDocument/2006/relationships/hyperlink" Target="https://thelogisticsworld.com/logistica-comercioelectronico/analisis-del-modelo-de-negocio-b2b-de-alibaba-ventajas-para-la-industria-mexican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ds.alibaba.com/es/alibaba-com-b2b-e-commerce-explained-everything-you-need-to-know/" TargetMode="External"/><Relationship Id="rId4" Type="http://schemas.openxmlformats.org/officeDocument/2006/relationships/hyperlink" Target="https://reads.alibaba.com/es/what-is-alibaba-everything-you-need-to-kno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26B48-F18E-8E8B-F96A-AC8C444CE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068" y="686887"/>
            <a:ext cx="5953864" cy="2541431"/>
          </a:xfrm>
        </p:spPr>
        <p:txBody>
          <a:bodyPr/>
          <a:lstStyle/>
          <a:p>
            <a:r>
              <a:rPr lang="ca-ES" u="sng" dirty="0" err="1"/>
              <a:t>Ejercicio</a:t>
            </a:r>
            <a:r>
              <a:rPr lang="ca-ES" u="sng" dirty="0"/>
              <a:t> E7.1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22D4F1-13D2-0B2E-6B4D-500E04CB0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629682"/>
            <a:ext cx="8637072" cy="977621"/>
          </a:xfrm>
        </p:spPr>
        <p:txBody>
          <a:bodyPr/>
          <a:lstStyle/>
          <a:p>
            <a:pPr algn="ctr"/>
            <a:r>
              <a:rPr lang="es-ES" dirty="0" err="1"/>
              <a:t>Èric</a:t>
            </a:r>
            <a:r>
              <a:rPr lang="es-ES" dirty="0"/>
              <a:t> Díez apolo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4395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73F15-D148-D97A-DD4C-4536E0EC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965" y="298027"/>
            <a:ext cx="3483005" cy="2187256"/>
          </a:xfrm>
        </p:spPr>
        <p:txBody>
          <a:bodyPr>
            <a:normAutofit/>
          </a:bodyPr>
          <a:lstStyle/>
          <a:p>
            <a:r>
              <a:rPr lang="es-ES" b="1" u="sng" dirty="0"/>
              <a:t>COMPARACIÓN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- ALIBABA </a:t>
            </a:r>
            <a:br>
              <a:rPr lang="es-ES" dirty="0"/>
            </a:br>
            <a:r>
              <a:rPr lang="es-ES" dirty="0"/>
              <a:t>-</a:t>
            </a:r>
            <a:r>
              <a:rPr lang="es-ES" dirty="0" err="1"/>
              <a:t>aDQUIRA</a:t>
            </a:r>
            <a:endParaRPr lang="ca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DCAA88-8B9B-E197-B1D6-BC5866A3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0" y="266831"/>
            <a:ext cx="8192881" cy="584988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B9A618C-EAB7-FEF0-5E1D-4CEA121EE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785" y="2097914"/>
            <a:ext cx="3387363" cy="19943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6DDFC36-C51A-4ED5-1B91-6169C1382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941" y="4206721"/>
            <a:ext cx="3067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8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C2335-BA68-EA41-50D4-3458D366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s-ES" sz="3200" b="0" i="0" u="sng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WEBGRAFIA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47AB9-535D-B91A-D0D5-09DEBFBD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2015732"/>
            <a:ext cx="11558725" cy="344403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The </a:t>
            </a:r>
            <a:r>
              <a:rPr lang="es-ES" dirty="0" err="1"/>
              <a:t>Logistics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. Análisis del modelo de negocio B2B de Alibaba: ventajas para la industria mexicana. Recuperado el 03 de marzo de 2025 de </a:t>
            </a:r>
            <a:r>
              <a:rPr lang="es-ES" dirty="0">
                <a:hlinkClick r:id="rId2"/>
              </a:rPr>
              <a:t>https://thelogisticsworld.com/logistica-comercioelectronico/analisis-del-modelo-de-negocio-b2b-de-alibaba-ventajas-para-la-industria-mexicana/</a:t>
            </a:r>
            <a:endParaRPr lang="es-ES" dirty="0"/>
          </a:p>
          <a:p>
            <a:r>
              <a:rPr lang="es-ES" dirty="0" err="1"/>
              <a:t>SlideShare</a:t>
            </a:r>
            <a:r>
              <a:rPr lang="es-ES" dirty="0"/>
              <a:t>. Caso de estudio: Adquira. Recuperado el 03 de marzo de 2025 de </a:t>
            </a:r>
            <a:r>
              <a:rPr lang="es-ES" dirty="0">
                <a:hlinkClick r:id="rId3"/>
              </a:rPr>
              <a:t>https://es.slideshare.net/slideshow/caso-de-estudio-adquira/18765893</a:t>
            </a:r>
            <a:endParaRPr lang="es-ES" dirty="0"/>
          </a:p>
          <a:p>
            <a:r>
              <a:rPr lang="es-ES" dirty="0"/>
              <a:t>Alibaba </a:t>
            </a:r>
            <a:r>
              <a:rPr lang="es-ES" dirty="0" err="1"/>
              <a:t>Reads</a:t>
            </a:r>
            <a:r>
              <a:rPr lang="es-ES" dirty="0"/>
              <a:t>. ¿Qué es Alibaba? Todo lo que necesitas saber. Recuperado el 03 de marzo de 2025 de </a:t>
            </a:r>
            <a:r>
              <a:rPr lang="es-ES" dirty="0">
                <a:hlinkClick r:id="rId4"/>
              </a:rPr>
              <a:t>https://reads.alibaba.com/es/what-is-alibaba-everything-you-need-to-know/</a:t>
            </a:r>
            <a:endParaRPr lang="es-ES" dirty="0"/>
          </a:p>
          <a:p>
            <a:r>
              <a:rPr lang="es-ES" dirty="0"/>
              <a:t>Alibaba </a:t>
            </a:r>
            <a:r>
              <a:rPr lang="es-ES" dirty="0" err="1"/>
              <a:t>Reads</a:t>
            </a:r>
            <a:r>
              <a:rPr lang="es-ES" dirty="0"/>
              <a:t>. Alibaba.com: B2B e-</a:t>
            </a:r>
            <a:r>
              <a:rPr lang="es-ES" dirty="0" err="1"/>
              <a:t>commerce</a:t>
            </a:r>
            <a:r>
              <a:rPr lang="es-ES" dirty="0"/>
              <a:t> explicado – Todo lo que necesitas saber. Recuperado el 03 de marzo de 2025 de </a:t>
            </a:r>
            <a:r>
              <a:rPr lang="es-ES" dirty="0">
                <a:hlinkClick r:id="rId5"/>
              </a:rPr>
              <a:t>https://reads.alibaba.com/es/alibaba-com-b2b-e-commerce-explained-everything-you-need-to-know/</a:t>
            </a:r>
            <a:r>
              <a:rPr lang="es-ES" dirty="0"/>
              <a:t> 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3285116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36</TotalTime>
  <Words>150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Galería</vt:lpstr>
      <vt:lpstr>Ejercicio E7.1</vt:lpstr>
      <vt:lpstr>COMPARACIÓN  - ALIBABA  -aDQUIRA</vt:lpstr>
      <vt:lpstr>WEBGRAFIA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Díez</dc:creator>
  <cp:lastModifiedBy>Eric Díez</cp:lastModifiedBy>
  <cp:revision>4</cp:revision>
  <dcterms:created xsi:type="dcterms:W3CDTF">2025-03-03T17:26:30Z</dcterms:created>
  <dcterms:modified xsi:type="dcterms:W3CDTF">2025-03-03T18:02:32Z</dcterms:modified>
</cp:coreProperties>
</file>