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2" r:id="rId3"/>
    <p:sldMasterId id="2147483733" r:id="rId4"/>
    <p:sldMasterId id="214748373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embeddedFontLst>
    <p:embeddedFont>
      <p:font typeface="PT Sans"/>
      <p:regular r:id="rId12"/>
      <p:bold r:id="rId13"/>
      <p:italic r:id="rId14"/>
      <p:boldItalic r:id="rId15"/>
    </p:embeddedFont>
    <p:embeddedFont>
      <p:font typeface="Ex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PTSans-bold.fntdata"/><Relationship Id="rId12" Type="http://schemas.openxmlformats.org/officeDocument/2006/relationships/font" Target="fonts/PTSans-regular.fntdata"/><Relationship Id="rId15" Type="http://schemas.openxmlformats.org/officeDocument/2006/relationships/font" Target="fonts/PTSans-boldItalic.fntdata"/><Relationship Id="rId14" Type="http://schemas.openxmlformats.org/officeDocument/2006/relationships/font" Target="fonts/PTSans-italic.fntdata"/><Relationship Id="rId17" Type="http://schemas.openxmlformats.org/officeDocument/2006/relationships/font" Target="fonts/Exo-bold.fntdata"/><Relationship Id="rId16" Type="http://schemas.openxmlformats.org/officeDocument/2006/relationships/font" Target="fonts/Exo-regular.fntdata"/><Relationship Id="rId19" Type="http://schemas.openxmlformats.org/officeDocument/2006/relationships/font" Target="fonts/Exo-boldItalic.fntdata"/><Relationship Id="rId18" Type="http://schemas.openxmlformats.org/officeDocument/2006/relationships/font" Target="fonts/Ex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7" name="Shape 7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8" name="Google Shape;793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9" name="Google Shape;793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2" name="Shape 8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3" name="Google Shape;8003;g334c9a4f378_0_2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4" name="Google Shape;8004;g334c9a4f378_0_2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8" name="Shape 8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9" name="Google Shape;8029;g334c9a4f378_2_26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0" name="Google Shape;8030;g334c9a4f378_2_26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8" name="Shape 8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" name="Google Shape;8079;g334c9a4f378_2_5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0" name="Google Shape;8080;g334c9a4f378_2_5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8" name="Shape 8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9" name="Google Shape;8129;g3349d7f4b8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0" name="Google Shape;8130;g3349d7f4b8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rotWithShape="0" algn="bl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11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4" name="Google Shape;824;p1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1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1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1" name="Google Shape;971;p13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2" name="Google Shape;972;p13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13"/>
          <p:cNvSpPr txBox="1"/>
          <p:nvPr>
            <p:ph hasCustomPrompt="1"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5" name="Google Shape;975;p13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13"/>
          <p:cNvSpPr txBox="1"/>
          <p:nvPr>
            <p:ph hasCustomPrompt="1"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8" name="Google Shape;978;p13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13"/>
          <p:cNvSpPr txBox="1"/>
          <p:nvPr>
            <p:ph hasCustomPrompt="1"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1" name="Google Shape;981;p13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13"/>
          <p:cNvSpPr txBox="1"/>
          <p:nvPr>
            <p:ph hasCustomPrompt="1"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4" name="Google Shape;984;p13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13"/>
          <p:cNvSpPr txBox="1"/>
          <p:nvPr>
            <p:ph hasCustomPrompt="1"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7" name="Google Shape;987;p13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13"/>
          <p:cNvSpPr txBox="1"/>
          <p:nvPr>
            <p:ph hasCustomPrompt="1"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3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3" name="Google Shape;1103;p14"/>
          <p:cNvSpPr txBox="1"/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4" name="Google Shape;1104;p14"/>
          <p:cNvSpPr txBox="1"/>
          <p:nvPr>
            <p:ph idx="1" type="subTitle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05" name="Google Shape;1105;p14"/>
          <p:cNvSpPr/>
          <p:nvPr/>
        </p:nvSpPr>
        <p:spPr>
          <a:xfrm flipH="1" rot="-5400000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4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8" name="Google Shape;1188;p15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9" name="Google Shape;1189;p15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0" name="Google Shape;1190;p15"/>
          <p:cNvSpPr txBox="1"/>
          <p:nvPr>
            <p:ph hasCustomPrompt="1"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5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Google Shape;1263;p16"/>
          <p:cNvSpPr txBox="1"/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4" name="Google Shape;1264;p16"/>
          <p:cNvSpPr txBox="1"/>
          <p:nvPr>
            <p:ph idx="1" type="subTitle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5" name="Google Shape;1265;p16"/>
          <p:cNvSpPr txBox="1"/>
          <p:nvPr>
            <p:ph hasCustomPrompt="1" idx="2" type="title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flipH="1" rot="10800000">
            <a:off x="2358070" y="4766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17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44" name="Google Shape;1344;p17"/>
          <p:cNvSpPr txBox="1"/>
          <p:nvPr>
            <p:ph idx="1" type="subTitle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0" name="Google Shape;1430;p18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31" name="Google Shape;1431;p18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1" name="Google Shape;1531;p19"/>
          <p:cNvSpPr txBox="1"/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2" name="Google Shape;1532;p19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3" name="Google Shape;1533;p19"/>
          <p:cNvSpPr txBox="1"/>
          <p:nvPr>
            <p:ph idx="2" type="title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4" name="Google Shape;1534;p19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6" name="Google Shape;1566;p19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7" name="Google Shape;1607;p20"/>
          <p:cNvSpPr txBox="1"/>
          <p:nvPr>
            <p:ph idx="1" type="subTitle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8" name="Google Shape;1608;p20"/>
          <p:cNvSpPr txBox="1"/>
          <p:nvPr>
            <p:ph idx="2" type="subTitle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6" name="Google Shape;1656;p2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3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3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3"/>
          <p:cNvSpPr txBox="1"/>
          <p:nvPr>
            <p:ph hasCustomPrompt="1"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7" name="Google Shape;1697;p2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98" name="Google Shape;1698;p21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99" name="Google Shape;1699;p21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0" name="Google Shape;1700;p21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1" name="Google Shape;1701;p21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2" name="Google Shape;1702;p21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3" name="Google Shape;1703;p21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flipH="1" rot="5400000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flipH="1" rot="-5400000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22"/>
          <p:cNvSpPr txBox="1"/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1" name="Google Shape;1781;p22"/>
          <p:cNvSpPr txBox="1"/>
          <p:nvPr>
            <p:ph idx="1" type="subTitle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2" name="Google Shape;1782;p22"/>
          <p:cNvSpPr txBox="1"/>
          <p:nvPr>
            <p:ph idx="2" type="title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3" name="Google Shape;1783;p22"/>
          <p:cNvSpPr txBox="1"/>
          <p:nvPr>
            <p:ph idx="3" type="subTitle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4" name="Google Shape;1784;p22"/>
          <p:cNvSpPr txBox="1"/>
          <p:nvPr>
            <p:ph idx="4" type="title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5" name="Google Shape;1785;p22"/>
          <p:cNvSpPr txBox="1"/>
          <p:nvPr>
            <p:ph idx="5" type="subTitle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6" name="Google Shape;1786;p22"/>
          <p:cNvSpPr txBox="1"/>
          <p:nvPr>
            <p:ph idx="6" type="title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7" name="Google Shape;1787;p22"/>
          <p:cNvSpPr txBox="1"/>
          <p:nvPr>
            <p:ph idx="7" type="subTitle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/>
          <p:nvPr>
            <p:ph idx="8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4" name="Google Shape;1894;p2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5" name="Google Shape;1895;p23"/>
          <p:cNvSpPr txBox="1"/>
          <p:nvPr>
            <p:ph idx="2" type="title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6" name="Google Shape;1896;p23"/>
          <p:cNvSpPr txBox="1"/>
          <p:nvPr>
            <p:ph idx="1" type="subTitle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7" name="Google Shape;1897;p23"/>
          <p:cNvSpPr txBox="1"/>
          <p:nvPr>
            <p:ph idx="3" type="title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8" name="Google Shape;1898;p23"/>
          <p:cNvSpPr txBox="1"/>
          <p:nvPr>
            <p:ph idx="4" type="subTitle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9" name="Google Shape;1899;p23"/>
          <p:cNvSpPr txBox="1"/>
          <p:nvPr>
            <p:ph idx="5" type="title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0" name="Google Shape;1900;p23"/>
          <p:cNvSpPr txBox="1"/>
          <p:nvPr>
            <p:ph idx="6" type="subTitle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1" name="Google Shape;1901;p23"/>
          <p:cNvSpPr txBox="1"/>
          <p:nvPr>
            <p:ph idx="7" type="title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2" name="Google Shape;1902;p23"/>
          <p:cNvSpPr txBox="1"/>
          <p:nvPr>
            <p:ph idx="8" type="subTitle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3" name="Google Shape;1903;p23"/>
          <p:cNvSpPr txBox="1"/>
          <p:nvPr>
            <p:ph idx="9" type="title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4" name="Google Shape;1904;p23"/>
          <p:cNvSpPr txBox="1"/>
          <p:nvPr>
            <p:ph idx="13" type="subTitle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5" name="Google Shape;1905;p23"/>
          <p:cNvSpPr txBox="1"/>
          <p:nvPr>
            <p:ph idx="14" type="title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6" name="Google Shape;1906;p23"/>
          <p:cNvSpPr txBox="1"/>
          <p:nvPr>
            <p:ph idx="15" type="subTitle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1" name="Google Shape;2111;p2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9" name="Google Shape;2219;p2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1"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0" name="Google Shape;2260;p2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61" name="Google Shape;2261;p26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2" name="Google Shape;2262;p26"/>
          <p:cNvSpPr txBox="1"/>
          <p:nvPr>
            <p:ph idx="1" type="subTitle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3" name="Google Shape;2263;p26"/>
          <p:cNvSpPr txBox="1"/>
          <p:nvPr>
            <p:ph hasCustomPrompt="1"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/>
          <p:nvPr>
            <p:ph idx="4" type="title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5" name="Google Shape;2265;p26"/>
          <p:cNvSpPr txBox="1"/>
          <p:nvPr>
            <p:ph idx="5" type="subTitle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6" name="Google Shape;2266;p26"/>
          <p:cNvSpPr txBox="1"/>
          <p:nvPr>
            <p:ph hasCustomPrompt="1" idx="6" type="title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8" name="Google Shape;2268;p26"/>
          <p:cNvSpPr txBox="1"/>
          <p:nvPr>
            <p:ph idx="8" type="subTitle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9" name="Google Shape;2269;p26"/>
          <p:cNvSpPr txBox="1"/>
          <p:nvPr>
            <p:ph hasCustomPrompt="1"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7" name="Google Shape;2347;p27"/>
          <p:cNvSpPr txBox="1"/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48" name="Google Shape;2348;p27"/>
          <p:cNvSpPr txBox="1"/>
          <p:nvPr>
            <p:ph idx="1" type="subTitle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3"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2"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3" name="Google Shape;2653;p3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654" name="Google Shape;2654;p3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5" name="Google Shape;2655;p3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1" name="Google Shape;2661;p3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2" name="Google Shape;2662;p3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8" name="Google Shape;2668;p3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5" name="Google Shape;2675;p3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6" name="Google Shape;2676;p3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9" name="Google Shape;2679;p3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0" name="Google Shape;2680;p3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3" name="Google Shape;2683;p3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4" name="Google Shape;2684;p3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7" name="Google Shape;2687;p3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8" name="Google Shape;2688;p3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3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3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2" name="Google Shape;2692;p31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rotWithShape="0" algn="bl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93" name="Google Shape;2693;p31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2694" name="Google Shape;2694;p31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695" name="Google Shape;2695;p31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96" name="Google Shape;2696;p31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697" name="Google Shape;2697;p3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3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3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3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3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3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03" name="Google Shape;2703;p3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704" name="Google Shape;2704;p3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5" name="Google Shape;2705;p3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6" name="Google Shape;2706;p3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7" name="Google Shape;2707;p3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8" name="Google Shape;2708;p3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09" name="Google Shape;2709;p31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2710" name="Google Shape;2710;p31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1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12" name="Google Shape;2712;p3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2713" name="Google Shape;2713;p3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3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6" name="Google Shape;2716;p3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31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p31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9" name="Google Shape;2719;p31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20" name="Google Shape;2720;p3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1" name="Google Shape;2721;p3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3" name="Google Shape;2723;p3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4" name="Google Shape;2724;p3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5" name="Google Shape;2725;p31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2726" name="Google Shape;2726;p3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2" name="Google Shape;2732;p31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733" name="Google Shape;2733;p3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734" name="Google Shape;2734;p3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5" name="Google Shape;2735;p3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3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7" name="Google Shape;2737;p3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3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9" name="Google Shape;2739;p3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0" name="Google Shape;2740;p3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3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3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3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4" name="Google Shape;2744;p3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745" name="Google Shape;2745;p3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6" name="Google Shape;2746;p3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7" name="Google Shape;2747;p3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8" name="Google Shape;2748;p3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9" name="Google Shape;2749;p3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0" name="Google Shape;2750;p3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1" name="Google Shape;2751;p3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2" name="Google Shape;2752;p3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3" name="Google Shape;2753;p3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4" name="Google Shape;2754;p3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55" name="Google Shape;2755;p31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756" name="Google Shape;2756;p31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1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1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1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1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1" name="Google Shape;2761;p3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2762" name="Google Shape;2762;p3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67" name="Google Shape;2767;p31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768" name="Google Shape;2768;p31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31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70" name="Google Shape;2770;p31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0" name="Google Shape;270;p4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71" name="Google Shape;271;p4"/>
          <p:cNvGrpSpPr/>
          <p:nvPr/>
        </p:nvGrpSpPr>
        <p:grpSpPr>
          <a:xfrm flipH="1" rot="5400000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7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2" name="Google Shape;2772;p3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773" name="Google Shape;2773;p3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3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3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3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3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3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3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3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3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2" name="Google Shape;2782;p3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3" name="Google Shape;2783;p3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4" name="Google Shape;2784;p3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5" name="Google Shape;2785;p3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6" name="Google Shape;2786;p3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3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3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3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3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1" name="Google Shape;2791;p3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2" name="Google Shape;2792;p3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3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3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3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3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3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3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3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3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3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3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3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3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3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7" name="Google Shape;2807;p3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3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11" name="Google Shape;2811;p32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12" name="Google Shape;2812;p32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813" name="Google Shape;2813;p32"/>
          <p:cNvSpPr txBox="1"/>
          <p:nvPr>
            <p:ph hasCustomPrompt="1"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14" name="Google Shape;2814;p32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15" name="Google Shape;2815;p32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2816" name="Google Shape;2816;p3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9" name="Google Shape;2819;p3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0" name="Google Shape;2820;p3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2" name="Google Shape;2822;p32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3" name="Google Shape;2823;p32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2824" name="Google Shape;2824;p3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27" name="Google Shape;2827;p3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8" name="Google Shape;2828;p32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29" name="Google Shape;2829;p32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2830" name="Google Shape;2830;p3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1" name="Google Shape;2831;p3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2" name="Google Shape;2832;p3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3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3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5" name="Google Shape;2835;p32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2836" name="Google Shape;2836;p3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7" name="Google Shape;2837;p3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8" name="Google Shape;2838;p3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3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3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1" name="Google Shape;2841;p32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2842" name="Google Shape;2842;p3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43" name="Google Shape;2843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4" name="Google Shape;2844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5" name="Google Shape;2845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6" name="Google Shape;2846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7" name="Google Shape;2847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8" name="Google Shape;2848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9" name="Google Shape;2849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1" name="Google Shape;2851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2" name="Google Shape;2852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3" name="Google Shape;2853;p3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54" name="Google Shape;2854;p3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5" name="Google Shape;2855;p3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3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7" name="Google Shape;2857;p3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8" name="Google Shape;2858;p3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9" name="Google Shape;2859;p3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3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3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3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3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64" name="Google Shape;2864;p32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5" name="Google Shape;2865;p32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66" name="Google Shape;2866;p32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867" name="Google Shape;2867;p3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8" name="Google Shape;2868;p3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9" name="Google Shape;2869;p3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3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3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3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73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4" name="Google Shape;2874;p3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875" name="Google Shape;2875;p3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3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3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3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3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3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3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3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3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3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3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3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3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3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3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3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3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3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3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3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3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3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3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3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3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3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3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3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3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3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3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3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3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3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3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3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3" name="Google Shape;2913;p3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14" name="Google Shape;2914;p33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915" name="Google Shape;2915;p33"/>
          <p:cNvGrpSpPr/>
          <p:nvPr/>
        </p:nvGrpSpPr>
        <p:grpSpPr>
          <a:xfrm flipH="1" rot="5400000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916" name="Google Shape;2916;p3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33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33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3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3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33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22" name="Google Shape;2922;p33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23" name="Google Shape;2923;p33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924" name="Google Shape;2924;p33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33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33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7" name="Google Shape;2927;p33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928" name="Google Shape;2928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929" name="Google Shape;2929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9" name="Google Shape;2939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40" name="Google Shape;2940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950" name="Google Shape;2950;p33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1" name="Google Shape;2951;p33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52" name="Shape 2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3" name="Google Shape;2953;p3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954" name="Google Shape;2954;p3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3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3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3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3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9" name="Google Shape;2959;p3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0" name="Google Shape;2960;p3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1" name="Google Shape;2961;p3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2" name="Google Shape;2962;p3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3" name="Google Shape;2963;p3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3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3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3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3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3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3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3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3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3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3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3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3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3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3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3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3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3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3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3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3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3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3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3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3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3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3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2" name="Google Shape;2992;p3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993" name="Google Shape;2993;p34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94" name="Google Shape;2994;p34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5" name="Google Shape;2995;p34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96" name="Google Shape;2996;p34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97" name="Google Shape;2997;p34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2998" name="Google Shape;2998;p34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34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34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34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34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34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34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34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6" name="Google Shape;3006;p34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7" name="Google Shape;3007;p34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8" name="Google Shape;3008;p34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9" name="Google Shape;3009;p34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0" name="Google Shape;3010;p34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1" name="Google Shape;3011;p34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012" name="Google Shape;3012;p3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3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3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3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3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18" name="Google Shape;3018;p34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019" name="Google Shape;3019;p3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3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3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3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3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4" name="Google Shape;3024;p34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025" name="Google Shape;3025;p3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3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3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3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3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0" name="Google Shape;3030;p34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031" name="Google Shape;3031;p3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3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3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3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3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3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37" name="Google Shape;3037;p34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038" name="Google Shape;3038;p3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3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3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3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3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3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4" name="Google Shape;3044;p34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45" name="Google Shape;3045;p34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3046" name="Google Shape;3046;p3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3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3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3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3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3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52" name="Shape 3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3" name="Google Shape;3053;p3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054" name="Google Shape;3054;p3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5" name="Google Shape;3055;p3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6" name="Google Shape;3056;p3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7" name="Google Shape;3057;p3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3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3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3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3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3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3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3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3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3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3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3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3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3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3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3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3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3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3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3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3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3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3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3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3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3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3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3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3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3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3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3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92" name="Google Shape;3092;p3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93" name="Google Shape;3093;p35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4" name="Google Shape;3094;p35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3095" name="Google Shape;3095;p3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3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3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3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3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0" name="Google Shape;3100;p3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1" name="Google Shape;3101;p3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2" name="Google Shape;3102;p3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3" name="Google Shape;3103;p3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4" name="Google Shape;3104;p3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3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3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3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3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09" name="Google Shape;3109;p35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10" name="Google Shape;3110;p35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3111" name="Google Shape;3111;p35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35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35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35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35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16" name="Google Shape;3116;p35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3117" name="Google Shape;3117;p3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3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3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3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3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22" name="Google Shape;3122;p35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23" name="Google Shape;3123;p35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3124" name="Google Shape;3124;p3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3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3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3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3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3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0" name="Google Shape;3130;p35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3131" name="Google Shape;3131;p3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3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3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3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3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36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7" name="Google Shape;3137;p3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38" name="Google Shape;3138;p3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3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3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3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3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3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3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3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3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7" name="Google Shape;3147;p3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3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3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3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3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2" name="Google Shape;3152;p3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3" name="Google Shape;3153;p3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4" name="Google Shape;3154;p3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5" name="Google Shape;3155;p3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3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3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3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3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3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3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3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3" name="Google Shape;3163;p3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4" name="Google Shape;3164;p3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5" name="Google Shape;3165;p3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6" name="Google Shape;3166;p3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7" name="Google Shape;3167;p3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8" name="Google Shape;3168;p3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9" name="Google Shape;3169;p3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0" name="Google Shape;3170;p3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1" name="Google Shape;3171;p3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2" name="Google Shape;3172;p3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3" name="Google Shape;3173;p3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4" name="Google Shape;3174;p3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5" name="Google Shape;3175;p3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76" name="Google Shape;3176;p36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177" name="Google Shape;3177;p36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8" name="Google Shape;3178;p36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9" name="Google Shape;3179;p36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80" name="Google Shape;3180;p36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3181" name="Google Shape;3181;p3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2" name="Google Shape;3182;p3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3" name="Google Shape;3183;p3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4" name="Google Shape;3184;p3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5" name="Google Shape;3185;p3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3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7" name="Google Shape;3187;p3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3188" name="Google Shape;3188;p3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3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0" name="Google Shape;3190;p3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1" name="Google Shape;3191;p3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3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3" name="Google Shape;3193;p36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4" name="Google Shape;3194;p36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95" name="Google Shape;3195;p36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3196" name="Google Shape;3196;p3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3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3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3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3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3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3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3" name="Google Shape;3203;p3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4" name="Google Shape;3204;p3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3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3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7" name="Google Shape;3207;p3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8" name="Google Shape;3208;p3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3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0" name="Google Shape;3210;p36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1" name="Google Shape;3211;p36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3212" name="Google Shape;3212;p36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3" name="Google Shape;3213;p36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36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5" name="Google Shape;3215;p36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16" name="Google Shape;3216;p36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3217" name="Google Shape;3217;p3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3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3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3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3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2" name="Google Shape;3222;p36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3223" name="Google Shape;3223;p3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3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3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6" name="Google Shape;3226;p3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7" name="Google Shape;3227;p3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28" name="Shape 3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9" name="Google Shape;3229;p3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230" name="Google Shape;3230;p3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1" name="Google Shape;3231;p3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2" name="Google Shape;3232;p3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3" name="Google Shape;3233;p3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4" name="Google Shape;3234;p3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5" name="Google Shape;3235;p3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6" name="Google Shape;3236;p3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7" name="Google Shape;3237;p3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8" name="Google Shape;3238;p3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9" name="Google Shape;3239;p3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0" name="Google Shape;3240;p3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3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3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3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3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3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6" name="Google Shape;3246;p3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7" name="Google Shape;3247;p3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8" name="Google Shape;3248;p3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9" name="Google Shape;3249;p3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0" name="Google Shape;3250;p3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1" name="Google Shape;3251;p3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2" name="Google Shape;3252;p3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3" name="Google Shape;3253;p3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4" name="Google Shape;3254;p3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5" name="Google Shape;3255;p3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6" name="Google Shape;3256;p3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7" name="Google Shape;3257;p3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8" name="Google Shape;3258;p3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9" name="Google Shape;3259;p3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0" name="Google Shape;3260;p3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1" name="Google Shape;3261;p3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2" name="Google Shape;3262;p3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3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3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3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3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3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8" name="Google Shape;3268;p37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269" name="Google Shape;3269;p37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0" name="Google Shape;3270;p3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3271" name="Google Shape;3271;p3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2" name="Google Shape;3272;p3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3" name="Google Shape;3273;p37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3274" name="Google Shape;3274;p3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5" name="Google Shape;3275;p3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6" name="Google Shape;3276;p3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77" name="Google Shape;3277;p37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8" name="Google Shape;3278;p37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3279" name="Google Shape;3279;p3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0" name="Google Shape;3280;p3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1" name="Google Shape;3281;p3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2" name="Google Shape;3282;p3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3" name="Google Shape;3283;p3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4" name="Google Shape;3284;p3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85" name="Google Shape;3285;p37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6" name="Google Shape;3286;p37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7" name="Google Shape;3287;p37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88" name="Google Shape;3288;p37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3289" name="Google Shape;3289;p3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0" name="Google Shape;3290;p3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1" name="Google Shape;3291;p3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2" name="Google Shape;3292;p3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3" name="Google Shape;3293;p3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94" name="Google Shape;3294;p37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3295" name="Google Shape;3295;p37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6" name="Google Shape;3296;p37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37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8" name="Google Shape;3298;p37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37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00" name="Google Shape;3300;p37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01" name="Google Shape;3301;p37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3302" name="Google Shape;3302;p3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3" name="Google Shape;3303;p3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4" name="Google Shape;3304;p3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5" name="Google Shape;3305;p3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6" name="Google Shape;3306;p3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7" name="Google Shape;3307;p3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8" name="Google Shape;3308;p37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3309" name="Google Shape;3309;p3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0" name="Google Shape;3310;p3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1" name="Google Shape;3311;p3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2" name="Google Shape;3312;p3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3" name="Google Shape;3313;p3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4" name="Google Shape;3314;p3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5" name="Google Shape;3315;p37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3316" name="Google Shape;3316;p3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3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3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9" name="Google Shape;3319;p3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0" name="Google Shape;3320;p3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3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22" name="Shape 3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3" name="Google Shape;3323;p3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324" name="Google Shape;3324;p3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3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3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3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3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3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3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1" name="Google Shape;3331;p3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2" name="Google Shape;3332;p3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3" name="Google Shape;3333;p3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4" name="Google Shape;3334;p3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5" name="Google Shape;3335;p3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6" name="Google Shape;3336;p3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7" name="Google Shape;3337;p3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8" name="Google Shape;3338;p3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9" name="Google Shape;3339;p3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0" name="Google Shape;3340;p3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1" name="Google Shape;3341;p3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2" name="Google Shape;3342;p3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3" name="Google Shape;3343;p3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4" name="Google Shape;3344;p3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5" name="Google Shape;3345;p3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6" name="Google Shape;3346;p3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7" name="Google Shape;3347;p3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8" name="Google Shape;3348;p3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9" name="Google Shape;3349;p3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0" name="Google Shape;3350;p3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1" name="Google Shape;3351;p3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2" name="Google Shape;3352;p3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3" name="Google Shape;3353;p3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4" name="Google Shape;3354;p3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5" name="Google Shape;3355;p3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6" name="Google Shape;3356;p3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7" name="Google Shape;3357;p3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8" name="Google Shape;3358;p3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9" name="Google Shape;3359;p3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0" name="Google Shape;3360;p3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1" name="Google Shape;3361;p3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62" name="Google Shape;3362;p38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63" name="Google Shape;3363;p38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364" name="Google Shape;3364;p3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5" name="Google Shape;3365;p38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3366" name="Google Shape;3366;p3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7" name="Google Shape;3367;p3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8" name="Google Shape;3368;p3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9" name="Google Shape;3369;p3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0" name="Google Shape;3370;p3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1" name="Google Shape;3371;p3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72" name="Google Shape;3372;p38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3" name="Google Shape;3373;p38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4" name="Google Shape;3374;p38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5" name="Google Shape;3375;p38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3376" name="Google Shape;3376;p38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38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8" name="Google Shape;3378;p38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3379" name="Google Shape;3379;p3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3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3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3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3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84" name="Google Shape;3384;p38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3385" name="Google Shape;3385;p3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3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3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3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3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3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1" name="Google Shape;3391;p38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3392" name="Google Shape;3392;p3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3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3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5" name="Google Shape;3395;p38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3396" name="Google Shape;3396;p3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397" name="Google Shape;3397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9" name="Google Shape;3399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0" name="Google Shape;3400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1" name="Google Shape;3401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2" name="Google Shape;3402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3" name="Google Shape;3403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4" name="Google Shape;3404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5" name="Google Shape;3405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6" name="Google Shape;3406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07" name="Google Shape;3407;p3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408" name="Google Shape;3408;p3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9" name="Google Shape;3409;p3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0" name="Google Shape;3410;p3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1" name="Google Shape;3411;p3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2" name="Google Shape;3412;p3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3" name="Google Shape;3413;p3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4" name="Google Shape;3414;p3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5" name="Google Shape;3415;p3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6" name="Google Shape;3416;p3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7" name="Google Shape;3417;p3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18" name="Google Shape;3418;p38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3419" name="Google Shape;3419;p3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3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3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3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3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24" name="Shape 3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5" name="Google Shape;3425;p39"/>
          <p:cNvSpPr txBox="1"/>
          <p:nvPr>
            <p:ph idx="1" type="body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26" name="Shape 3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7" name="Google Shape;3427;p4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428" name="Google Shape;3428;p4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4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4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4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4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4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4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4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4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4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4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4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4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4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4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4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4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4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4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4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4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4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4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4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4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4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4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4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4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4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4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4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4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4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4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4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4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4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66" name="Google Shape;3466;p40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67" name="Google Shape;3467;p40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468" name="Google Shape;3468;p40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69" name="Google Shape;3469;p40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3470" name="Google Shape;3470;p4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4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4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4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4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75" name="Google Shape;3475;p40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3476" name="Google Shape;3476;p4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4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4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4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4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1" name="Google Shape;3481;p40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2" name="Google Shape;3482;p40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83" name="Google Shape;3483;p40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3484" name="Google Shape;3484;p4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4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4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7" name="Google Shape;3487;p40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3488" name="Google Shape;3488;p4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4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4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4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4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4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94" name="Google Shape;3494;p40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5" name="Google Shape;3495;p40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6" name="Google Shape;3496;p40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7" name="Google Shape;3497;p40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8" name="Google Shape;3498;p40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99" name="Google Shape;3499;p40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3500" name="Google Shape;3500;p4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4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4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4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4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5" name="Google Shape;3505;p40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3506" name="Google Shape;3506;p4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4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4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4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4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4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12" name="Google Shape;3512;p40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3513" name="Google Shape;3513;p4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514" name="Google Shape;3514;p4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5" name="Google Shape;3515;p4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6" name="Google Shape;3516;p4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7" name="Google Shape;3517;p4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8" name="Google Shape;3518;p4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9" name="Google Shape;3519;p4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0" name="Google Shape;3520;p4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1" name="Google Shape;3521;p4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2" name="Google Shape;3522;p4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3" name="Google Shape;3523;p4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24" name="Google Shape;3524;p4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525" name="Google Shape;3525;p4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6" name="Google Shape;3526;p4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7" name="Google Shape;3527;p4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8" name="Google Shape;3528;p4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9" name="Google Shape;3529;p4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0" name="Google Shape;3530;p4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1" name="Google Shape;3531;p4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2" name="Google Shape;3532;p4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3" name="Google Shape;3533;p4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4" name="Google Shape;3534;p4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35" name="Google Shape;3535;p40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3536" name="Google Shape;3536;p4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4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4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4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4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4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4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4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4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4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4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4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4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4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50" name="Google Shape;3550;p40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3551" name="Google Shape;3551;p4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552" name="Google Shape;3552;p4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3" name="Google Shape;3553;p4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4" name="Google Shape;3554;p4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5" name="Google Shape;3555;p4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6" name="Google Shape;3556;p4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7" name="Google Shape;3557;p4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8" name="Google Shape;3558;p4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9" name="Google Shape;3559;p4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0" name="Google Shape;3560;p4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1" name="Google Shape;3561;p4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62" name="Google Shape;3562;p4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563" name="Google Shape;3563;p4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4" name="Google Shape;3564;p4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5" name="Google Shape;3565;p4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6" name="Google Shape;3566;p4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7" name="Google Shape;3567;p4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8" name="Google Shape;3568;p4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9" name="Google Shape;3569;p4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0" name="Google Shape;3570;p4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1" name="Google Shape;3571;p4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2" name="Google Shape;3572;p4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573" name="Shape 35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9" name="Google Shape;349;p5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0" name="Google Shape;350;p5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5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2" name="Google Shape;352;p5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574" name="Shape 3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5" name="Google Shape;3575;p4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576" name="Google Shape;3576;p4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4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4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4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4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4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4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4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4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4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4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4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4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4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4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4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4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4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4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4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4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4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4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4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4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4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4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4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4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4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4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4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4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4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4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4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4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4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14" name="Google Shape;3614;p4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15" name="Google Shape;3615;p42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16" name="Google Shape;3616;p42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7" name="Google Shape;3617;p42"/>
          <p:cNvSpPr txBox="1"/>
          <p:nvPr>
            <p:ph hasCustomPrompt="1"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18" name="Google Shape;3618;p42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19" name="Google Shape;3619;p42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0" name="Google Shape;3620;p42"/>
          <p:cNvSpPr txBox="1"/>
          <p:nvPr>
            <p:ph hasCustomPrompt="1"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21" name="Google Shape;3621;p42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22" name="Google Shape;3622;p42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3" name="Google Shape;3623;p42"/>
          <p:cNvSpPr txBox="1"/>
          <p:nvPr>
            <p:ph hasCustomPrompt="1"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24" name="Google Shape;3624;p42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25" name="Google Shape;3625;p42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6" name="Google Shape;3626;p42"/>
          <p:cNvSpPr txBox="1"/>
          <p:nvPr>
            <p:ph hasCustomPrompt="1"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27" name="Google Shape;3627;p42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28" name="Google Shape;3628;p42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29" name="Google Shape;3629;p42"/>
          <p:cNvSpPr txBox="1"/>
          <p:nvPr>
            <p:ph hasCustomPrompt="1"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630" name="Google Shape;3630;p42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31" name="Google Shape;3631;p42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32" name="Google Shape;3632;p42"/>
          <p:cNvSpPr txBox="1"/>
          <p:nvPr>
            <p:ph hasCustomPrompt="1"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3633" name="Google Shape;3633;p42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3634" name="Google Shape;3634;p4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4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4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4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4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39" name="Google Shape;3639;p42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0" name="Google Shape;3640;p42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3641" name="Google Shape;3641;p4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4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4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4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4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4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7" name="Google Shape;3647;p42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8" name="Google Shape;3648;p42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3649" name="Google Shape;3649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650" name="Google Shape;3650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1" name="Google Shape;3651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2" name="Google Shape;3652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3" name="Google Shape;3653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4" name="Google Shape;3654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5" name="Google Shape;3655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6" name="Google Shape;3656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7" name="Google Shape;3657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8" name="Google Shape;3658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9" name="Google Shape;3659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60" name="Google Shape;3660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661" name="Google Shape;3661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2" name="Google Shape;3662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3" name="Google Shape;3663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4" name="Google Shape;3664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5" name="Google Shape;3665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6" name="Google Shape;3666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7" name="Google Shape;3667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8" name="Google Shape;3668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9" name="Google Shape;3669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0" name="Google Shape;3670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71" name="Google Shape;3671;p42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3672" name="Google Shape;3672;p4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673" name="Google Shape;3673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4" name="Google Shape;3674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5" name="Google Shape;3675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6" name="Google Shape;3676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7" name="Google Shape;3677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8" name="Google Shape;3678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9" name="Google Shape;3679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0" name="Google Shape;3680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1" name="Google Shape;3681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2" name="Google Shape;3682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83" name="Google Shape;3683;p4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684" name="Google Shape;3684;p4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5" name="Google Shape;3685;p4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6" name="Google Shape;3686;p4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7" name="Google Shape;3687;p4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8" name="Google Shape;3688;p4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9" name="Google Shape;3689;p4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0" name="Google Shape;3690;p4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1" name="Google Shape;3691;p4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2" name="Google Shape;3692;p4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3" name="Google Shape;3693;p4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694" name="Google Shape;3694;p42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3695" name="Google Shape;3695;p4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4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4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4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4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4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1" name="Google Shape;3701;p42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3702" name="Google Shape;3702;p4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4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4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4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4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3">
    <p:spTree>
      <p:nvGrpSpPr>
        <p:cNvPr id="3707" name="Shape 3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8" name="Google Shape;3708;p4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709" name="Google Shape;3709;p4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4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4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4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4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4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4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4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4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4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4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4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4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4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4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4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4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4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4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4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4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4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4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4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4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4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4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4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4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4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4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4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4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4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4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4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4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6" name="Google Shape;3746;p4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47" name="Google Shape;3747;p43"/>
          <p:cNvSpPr txBox="1"/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48" name="Google Shape;3748;p43"/>
          <p:cNvSpPr txBox="1"/>
          <p:nvPr>
            <p:ph idx="1" type="subTitle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49" name="Google Shape;3749;p43"/>
          <p:cNvSpPr/>
          <p:nvPr/>
        </p:nvSpPr>
        <p:spPr>
          <a:xfrm flipH="1" rot="-5400000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0" name="Google Shape;3750;p43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3751" name="Google Shape;3751;p4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43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43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4" name="Google Shape;3754;p4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5" name="Google Shape;3755;p4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43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57" name="Google Shape;3757;p43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58" name="Google Shape;3758;p43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3759" name="Google Shape;3759;p4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4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4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62" name="Google Shape;3762;p4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3" name="Google Shape;3763;p4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64" name="Google Shape;3764;p4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3765" name="Google Shape;3765;p4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6" name="Google Shape;3766;p4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7" name="Google Shape;3767;p4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8" name="Google Shape;3768;p4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9" name="Google Shape;3769;p4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0" name="Google Shape;3770;p43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3771" name="Google Shape;3771;p4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4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3" name="Google Shape;3773;p4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4" name="Google Shape;3774;p4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5" name="Google Shape;3775;p4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76" name="Google Shape;3776;p43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3777" name="Google Shape;3777;p4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8" name="Google Shape;3778;p4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9" name="Google Shape;3779;p4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0" name="Google Shape;3780;p4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1" name="Google Shape;3781;p4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2" name="Google Shape;3782;p43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3783" name="Google Shape;3783;p43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4" name="Google Shape;3784;p43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85" name="Google Shape;3785;p4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3786" name="Google Shape;3786;p4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7" name="Google Shape;3787;p4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8" name="Google Shape;3788;p4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9" name="Google Shape;3789;p4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0" name="Google Shape;3790;p4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1" name="Google Shape;3791;p4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3792" name="Shape 3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3" name="Google Shape;3793;p4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794" name="Google Shape;3794;p4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5" name="Google Shape;3795;p4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4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7" name="Google Shape;3797;p4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8" name="Google Shape;3798;p4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4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4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1" name="Google Shape;3801;p4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2" name="Google Shape;3802;p4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4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4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4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6" name="Google Shape;3806;p4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7" name="Google Shape;3807;p4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4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9" name="Google Shape;3809;p4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0" name="Google Shape;3810;p4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1" name="Google Shape;3811;p4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2" name="Google Shape;3812;p4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3" name="Google Shape;3813;p4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4" name="Google Shape;3814;p4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5" name="Google Shape;3815;p4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6" name="Google Shape;3816;p4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7" name="Google Shape;3817;p4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8" name="Google Shape;3818;p4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4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4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1" name="Google Shape;3821;p4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2" name="Google Shape;3822;p4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3" name="Google Shape;3823;p4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4" name="Google Shape;3824;p4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5" name="Google Shape;3825;p4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6" name="Google Shape;3826;p4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7" name="Google Shape;3827;p4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8" name="Google Shape;3828;p4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9" name="Google Shape;3829;p4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0" name="Google Shape;3830;p4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1" name="Google Shape;3831;p4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2" name="Google Shape;3832;p44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833" name="Google Shape;3833;p44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834" name="Google Shape;3834;p44"/>
          <p:cNvSpPr txBox="1"/>
          <p:nvPr>
            <p:ph hasCustomPrompt="1"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835" name="Google Shape;3835;p44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3836" name="Google Shape;3836;p4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7" name="Google Shape;3837;p4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8" name="Google Shape;3838;p4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9" name="Google Shape;3839;p4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0" name="Google Shape;3840;p4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41" name="Google Shape;3841;p44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2" name="Google Shape;3842;p44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3" name="Google Shape;3843;p44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4" name="Google Shape;3844;p44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5" name="Google Shape;3845;p44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6" name="Google Shape;3846;p44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3847" name="Google Shape;3847;p4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4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9" name="Google Shape;3849;p4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0" name="Google Shape;3850;p4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1" name="Google Shape;3851;p4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2" name="Google Shape;3852;p44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3853" name="Google Shape;3853;p4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4" name="Google Shape;3854;p4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5" name="Google Shape;3855;p4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6" name="Google Shape;3856;p4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7" name="Google Shape;3857;p4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58" name="Google Shape;3858;p44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3859" name="Google Shape;3859;p4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0" name="Google Shape;3860;p4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1" name="Google Shape;3861;p4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2" name="Google Shape;3862;p4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4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4" name="Google Shape;3864;p44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3865" name="Google Shape;3865;p44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44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3867" name="Shape 3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8" name="Google Shape;3868;p4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869" name="Google Shape;3869;p4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4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4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4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3" name="Google Shape;3873;p4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4" name="Google Shape;3874;p4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4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4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4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4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9" name="Google Shape;3879;p4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0" name="Google Shape;3880;p4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1" name="Google Shape;3881;p4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2" name="Google Shape;3882;p4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3" name="Google Shape;3883;p4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4" name="Google Shape;3884;p4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5" name="Google Shape;3885;p4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6" name="Google Shape;3886;p4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7" name="Google Shape;3887;p4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8" name="Google Shape;3888;p4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9" name="Google Shape;3889;p4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0" name="Google Shape;3890;p4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1" name="Google Shape;3891;p4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2" name="Google Shape;3892;p4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3" name="Google Shape;3893;p4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4" name="Google Shape;3894;p4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5" name="Google Shape;3895;p4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6" name="Google Shape;3896;p4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7" name="Google Shape;3897;p4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8" name="Google Shape;3898;p4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4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0" name="Google Shape;3900;p4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1" name="Google Shape;3901;p4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4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3" name="Google Shape;3903;p4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4" name="Google Shape;3904;p4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4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6" name="Google Shape;3906;p4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7" name="Google Shape;3907;p45"/>
          <p:cNvSpPr txBox="1"/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908" name="Google Shape;3908;p45"/>
          <p:cNvSpPr txBox="1"/>
          <p:nvPr>
            <p:ph idx="1" type="subTitle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909" name="Google Shape;3909;p45"/>
          <p:cNvSpPr txBox="1"/>
          <p:nvPr>
            <p:ph hasCustomPrompt="1" idx="2" type="title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10" name="Google Shape;3910;p45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1" name="Google Shape;3911;p45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12" name="Google Shape;3912;p45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3913" name="Google Shape;3913;p4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4" name="Google Shape;3914;p4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5" name="Google Shape;3915;p4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6" name="Google Shape;3916;p4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4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8" name="Google Shape;3918;p4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9" name="Google Shape;3919;p45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3920" name="Google Shape;3920;p4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1" name="Google Shape;3921;p4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2" name="Google Shape;3922;p4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3" name="Google Shape;3923;p4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4" name="Google Shape;3924;p4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5" name="Google Shape;3925;p45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3926" name="Google Shape;3926;p45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45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28" name="Google Shape;3928;p45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9" name="Google Shape;3929;p45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3930" name="Google Shape;3930;p4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4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4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3" name="Google Shape;3933;p4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4" name="Google Shape;3934;p4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4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6" name="Google Shape;3936;p45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3937" name="Google Shape;3937;p45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45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39" name="Google Shape;3939;p45"/>
          <p:cNvSpPr/>
          <p:nvPr/>
        </p:nvSpPr>
        <p:spPr>
          <a:xfrm flipH="1" rot="10800000">
            <a:off x="2358070" y="4766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0" name="Google Shape;3940;p45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1" name="Google Shape;3941;p45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3942" name="Google Shape;3942;p4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4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4" name="Google Shape;3944;p4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5" name="Google Shape;3945;p4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6" name="Google Shape;3946;p4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3947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8" name="Google Shape;3948;p4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949" name="Google Shape;3949;p4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0" name="Google Shape;3950;p4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4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4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4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4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4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6" name="Google Shape;3956;p4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7" name="Google Shape;3957;p4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8" name="Google Shape;3958;p4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9" name="Google Shape;3959;p4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0" name="Google Shape;3960;p4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4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4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3" name="Google Shape;3963;p4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4" name="Google Shape;3964;p4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5" name="Google Shape;3965;p4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6" name="Google Shape;3966;p4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7" name="Google Shape;3967;p4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4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4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0" name="Google Shape;3970;p4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1" name="Google Shape;3971;p4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2" name="Google Shape;3972;p4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3" name="Google Shape;3973;p4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4" name="Google Shape;3974;p4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4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4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4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8" name="Google Shape;3978;p4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4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4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1" name="Google Shape;3981;p4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2" name="Google Shape;3982;p4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4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4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4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4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87" name="Google Shape;3987;p46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988" name="Google Shape;3988;p46"/>
          <p:cNvSpPr txBox="1"/>
          <p:nvPr>
            <p:ph idx="1" type="subTitle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89" name="Google Shape;3989;p46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3990" name="Google Shape;3990;p46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1" name="Google Shape;3991;p46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3992" name="Google Shape;3992;p4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3" name="Google Shape;3993;p4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4" name="Google Shape;3994;p4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5" name="Google Shape;3995;p4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6" name="Google Shape;3996;p4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7" name="Google Shape;3997;p4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998" name="Google Shape;3998;p46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3999" name="Google Shape;3999;p4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0" name="Google Shape;4000;p4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1" name="Google Shape;4001;p4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2" name="Google Shape;4002;p4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3" name="Google Shape;4003;p4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4" name="Google Shape;4004;p46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05" name="Google Shape;4005;p46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4006" name="Google Shape;4006;p4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7" name="Google Shape;4007;p4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8" name="Google Shape;4008;p4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9" name="Google Shape;4009;p4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0" name="Google Shape;4010;p4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1" name="Google Shape;4011;p4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2" name="Google Shape;4012;p4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4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4" name="Google Shape;4014;p4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4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4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7" name="Google Shape;4017;p4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8" name="Google Shape;4018;p4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4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0" name="Google Shape;4020;p46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1" name="Google Shape;4021;p46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22" name="Google Shape;4022;p46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4023" name="Google Shape;4023;p4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4" name="Google Shape;4024;p4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4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4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4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8" name="Google Shape;4028;p46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4029" name="Google Shape;4029;p4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0" name="Google Shape;4030;p4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4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4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4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4034" name="Shape 4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35" name="Google Shape;4035;p4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036" name="Google Shape;4036;p4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7" name="Google Shape;4037;p4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8" name="Google Shape;4038;p4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9" name="Google Shape;4039;p4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0" name="Google Shape;4040;p4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4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2" name="Google Shape;4042;p4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4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4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5" name="Google Shape;4045;p4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6" name="Google Shape;4046;p4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4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4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4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4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1" name="Google Shape;4051;p4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2" name="Google Shape;4052;p4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4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4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4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4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7" name="Google Shape;4057;p4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8" name="Google Shape;4058;p4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4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4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4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4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3" name="Google Shape;4063;p4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4" name="Google Shape;4064;p4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5" name="Google Shape;4065;p4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6" name="Google Shape;4066;p4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7" name="Google Shape;4067;p4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8" name="Google Shape;4068;p4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9" name="Google Shape;4069;p4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0" name="Google Shape;4070;p4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1" name="Google Shape;4071;p4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2" name="Google Shape;4072;p4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3" name="Google Shape;4073;p4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4" name="Google Shape;4074;p47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075" name="Google Shape;4075;p47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076" name="Google Shape;4076;p47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4077" name="Google Shape;4077;p4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8" name="Google Shape;4078;p4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9" name="Google Shape;4079;p4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0" name="Google Shape;4080;p4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1" name="Google Shape;4081;p4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2" name="Google Shape;4082;p4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3" name="Google Shape;4083;p47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4084" name="Google Shape;4084;p4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5" name="Google Shape;4085;p4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6" name="Google Shape;4086;p4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7" name="Google Shape;4087;p4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8" name="Google Shape;4088;p4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89" name="Google Shape;4089;p47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4090" name="Google Shape;4090;p4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1" name="Google Shape;4091;p4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2" name="Google Shape;4092;p4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3" name="Google Shape;4093;p4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4" name="Google Shape;4094;p4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95" name="Google Shape;4095;p47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6" name="Google Shape;4096;p47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7" name="Google Shape;4097;p47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98" name="Google Shape;4098;p47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4099" name="Google Shape;4099;p4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0" name="Google Shape;4100;p4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1" name="Google Shape;4101;p4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2" name="Google Shape;4102;p4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3" name="Google Shape;4103;p4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04" name="Google Shape;4104;p47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4105" name="Google Shape;4105;p47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06" name="Google Shape;4106;p47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4107" name="Google Shape;4107;p47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4108" name="Google Shape;4108;p47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09" name="Google Shape;4109;p47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0" name="Google Shape;4110;p47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1" name="Google Shape;4111;p47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2" name="Google Shape;4112;p47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3" name="Google Shape;4113;p47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4" name="Google Shape;4114;p47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5" name="Google Shape;4115;p47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6" name="Google Shape;4116;p47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17" name="Google Shape;4117;p47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18" name="Google Shape;4118;p47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4119" name="Google Shape;4119;p47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0" name="Google Shape;4120;p47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1" name="Google Shape;4121;p47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2" name="Google Shape;4122;p47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3" name="Google Shape;4123;p47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4" name="Google Shape;4124;p47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5" name="Google Shape;4125;p47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6" name="Google Shape;4126;p47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7" name="Google Shape;4127;p47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8" name="Google Shape;4128;p47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129" name="Google Shape;4129;p47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4130" name="Google Shape;4130;p4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1" name="Google Shape;4131;p4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2" name="Google Shape;4132;p4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3" name="Google Shape;4133;p4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4" name="Google Shape;4134;p4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4135" name="Shape 4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6" name="Google Shape;4136;p4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37" name="Google Shape;4137;p4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8" name="Google Shape;4138;p4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9" name="Google Shape;4139;p4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0" name="Google Shape;4140;p4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1" name="Google Shape;4141;p4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2" name="Google Shape;4142;p4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3" name="Google Shape;4143;p4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4" name="Google Shape;4144;p4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5" name="Google Shape;4145;p4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6" name="Google Shape;4146;p4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7" name="Google Shape;4147;p4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8" name="Google Shape;4148;p4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9" name="Google Shape;4149;p4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0" name="Google Shape;4150;p4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1" name="Google Shape;4151;p4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2" name="Google Shape;4152;p4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3" name="Google Shape;4153;p4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4" name="Google Shape;4154;p4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5" name="Google Shape;4155;p4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6" name="Google Shape;4156;p4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7" name="Google Shape;4157;p4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8" name="Google Shape;4158;p4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9" name="Google Shape;4159;p4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0" name="Google Shape;4160;p4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1" name="Google Shape;4161;p4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2" name="Google Shape;4162;p4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3" name="Google Shape;4163;p4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4" name="Google Shape;4164;p4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5" name="Google Shape;4165;p4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6" name="Google Shape;4166;p4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7" name="Google Shape;4167;p4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8" name="Google Shape;4168;p4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9" name="Google Shape;4169;p4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0" name="Google Shape;4170;p4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1" name="Google Shape;4171;p4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2" name="Google Shape;4172;p4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3" name="Google Shape;4173;p4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4" name="Google Shape;4174;p4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75" name="Google Shape;4175;p48"/>
          <p:cNvSpPr txBox="1"/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76" name="Google Shape;4176;p48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77" name="Google Shape;4177;p48"/>
          <p:cNvSpPr txBox="1"/>
          <p:nvPr>
            <p:ph idx="2" type="title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78" name="Google Shape;4178;p48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79" name="Google Shape;4179;p48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4180" name="Google Shape;4180;p48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81" name="Google Shape;4181;p48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4182" name="Google Shape;4182;p48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3" name="Google Shape;4183;p48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4" name="Google Shape;4184;p48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5" name="Google Shape;4185;p48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6" name="Google Shape;4186;p48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7" name="Google Shape;4187;p48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88" name="Google Shape;4188;p48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4189" name="Google Shape;4189;p4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0" name="Google Shape;4190;p4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1" name="Google Shape;4191;p4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2" name="Google Shape;4192;p4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3" name="Google Shape;4193;p4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4" name="Google Shape;4194;p48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4195" name="Google Shape;4195;p4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6" name="Google Shape;4196;p4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7" name="Google Shape;4197;p4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8" name="Google Shape;4198;p4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9" name="Google Shape;4199;p4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00" name="Google Shape;4200;p48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1" name="Google Shape;4201;p48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2" name="Google Shape;4202;p4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3" name="Google Shape;4203;p4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04" name="Google Shape;4204;p48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4205" name="Google Shape;4205;p4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6" name="Google Shape;4206;p4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7" name="Google Shape;4207;p4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8" name="Google Shape;4208;p4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9" name="Google Shape;4209;p4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10" name="Google Shape;4210;p48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4211" name="Shape 4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2" name="Google Shape;4212;p4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213" name="Google Shape;4213;p4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4" name="Google Shape;4214;p4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5" name="Google Shape;4215;p4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6" name="Google Shape;4216;p4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7" name="Google Shape;4217;p4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8" name="Google Shape;4218;p4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9" name="Google Shape;4219;p4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0" name="Google Shape;4220;p4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1" name="Google Shape;4221;p4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2" name="Google Shape;4222;p4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3" name="Google Shape;4223;p4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4" name="Google Shape;4224;p4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5" name="Google Shape;4225;p4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6" name="Google Shape;4226;p4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7" name="Google Shape;4227;p4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8" name="Google Shape;4228;p4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9" name="Google Shape;4229;p4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0" name="Google Shape;4230;p4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1" name="Google Shape;4231;p4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2" name="Google Shape;4232;p4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3" name="Google Shape;4233;p4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4" name="Google Shape;4234;p4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5" name="Google Shape;4235;p4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6" name="Google Shape;4236;p4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7" name="Google Shape;4237;p4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8" name="Google Shape;4238;p4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9" name="Google Shape;4239;p4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0" name="Google Shape;4240;p4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1" name="Google Shape;4241;p4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2" name="Google Shape;4242;p4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3" name="Google Shape;4243;p4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4" name="Google Shape;4244;p4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5" name="Google Shape;4245;p4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6" name="Google Shape;4246;p4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7" name="Google Shape;4247;p4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8" name="Google Shape;4248;p4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9" name="Google Shape;4249;p4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0" name="Google Shape;4250;p4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1" name="Google Shape;4251;p49"/>
          <p:cNvSpPr txBox="1"/>
          <p:nvPr>
            <p:ph idx="1" type="subTitle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52" name="Google Shape;4252;p49"/>
          <p:cNvSpPr txBox="1"/>
          <p:nvPr>
            <p:ph idx="2" type="subTitle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253" name="Google Shape;4253;p49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4254" name="Google Shape;4254;p49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55" name="Google Shape;4255;p49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4256" name="Google Shape;4256;p4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7" name="Google Shape;4257;p4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8" name="Google Shape;4258;p4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9" name="Google Shape;4259;p4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0" name="Google Shape;4260;p4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1" name="Google Shape;4261;p4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62" name="Google Shape;4262;p49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4263" name="Google Shape;4263;p4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4" name="Google Shape;4264;p4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5" name="Google Shape;4265;p4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4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4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8" name="Google Shape;4268;p49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4269" name="Google Shape;4269;p4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0" name="Google Shape;4270;p4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1" name="Google Shape;4271;p4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2" name="Google Shape;4272;p4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3" name="Google Shape;4273;p4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4" name="Google Shape;4274;p49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4275" name="Google Shape;4275;p4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6" name="Google Shape;4276;p4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7" name="Google Shape;4277;p4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78" name="Google Shape;4278;p49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9" name="Google Shape;4279;p49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280" name="Google Shape;4280;p4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1" name="Google Shape;4281;p4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2" name="Google Shape;4282;p4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3" name="Google Shape;4283;p4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4" name="Google Shape;4284;p4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5" name="Google Shape;4285;p49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4286" name="Google Shape;4286;p4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7" name="Google Shape;4287;p4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8" name="Google Shape;4288;p4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9" name="Google Shape;4289;p4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0" name="Google Shape;4290;p4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1" name="Google Shape;4291;p4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2" name="Google Shape;4292;p4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3" name="Google Shape;4293;p4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4" name="Google Shape;4294;p4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5" name="Google Shape;4295;p4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6" name="Google Shape;4296;p4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7" name="Google Shape;4297;p4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8" name="Google Shape;4298;p4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9" name="Google Shape;4299;p4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00" name="Google Shape;4300;p49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4301" name="Shape 4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2" name="Google Shape;4302;p5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303" name="Google Shape;4303;p5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4" name="Google Shape;4304;p5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5" name="Google Shape;4305;p5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6" name="Google Shape;4306;p5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7" name="Google Shape;4307;p5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8" name="Google Shape;4308;p5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9" name="Google Shape;4309;p5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0" name="Google Shape;4310;p5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1" name="Google Shape;4311;p5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2" name="Google Shape;4312;p5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3" name="Google Shape;4313;p5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4" name="Google Shape;4314;p5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5" name="Google Shape;4315;p5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6" name="Google Shape;4316;p5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7" name="Google Shape;4317;p5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8" name="Google Shape;4318;p5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9" name="Google Shape;4319;p5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0" name="Google Shape;4320;p5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1" name="Google Shape;4321;p5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2" name="Google Shape;4322;p5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3" name="Google Shape;4323;p5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4" name="Google Shape;4324;p5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5" name="Google Shape;4325;p5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6" name="Google Shape;4326;p5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7" name="Google Shape;4327;p5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8" name="Google Shape;4328;p5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9" name="Google Shape;4329;p5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0" name="Google Shape;4330;p5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1" name="Google Shape;4331;p5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2" name="Google Shape;4332;p5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3" name="Google Shape;4333;p5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4" name="Google Shape;4334;p5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5" name="Google Shape;4335;p5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6" name="Google Shape;4336;p5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7" name="Google Shape;4337;p5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8" name="Google Shape;4338;p5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9" name="Google Shape;4339;p5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0" name="Google Shape;4340;p5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41" name="Google Shape;4341;p5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42" name="Google Shape;4342;p50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43" name="Google Shape;4343;p50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4" name="Google Shape;4344;p50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45" name="Google Shape;4345;p50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6" name="Google Shape;4346;p50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47" name="Google Shape;4347;p50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48" name="Google Shape;4348;p50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4349" name="Google Shape;4349;p50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50" name="Google Shape;4350;p50"/>
            <p:cNvGrpSpPr/>
            <p:nvPr/>
          </p:nvGrpSpPr>
          <p:grpSpPr>
            <a:xfrm flipH="1" rot="5400000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4351" name="Google Shape;4351;p5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2" name="Google Shape;4352;p5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3" name="Google Shape;4353;p5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4" name="Google Shape;4354;p5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5" name="Google Shape;4355;p5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6" name="Google Shape;4356;p5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57" name="Google Shape;4357;p50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4358" name="Google Shape;4358;p5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9" name="Google Shape;4359;p5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0" name="Google Shape;4360;p5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1" name="Google Shape;4361;p5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2" name="Google Shape;4362;p5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63" name="Google Shape;4363;p50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64" name="Google Shape;4364;p50"/>
          <p:cNvGrpSpPr/>
          <p:nvPr/>
        </p:nvGrpSpPr>
        <p:grpSpPr>
          <a:xfrm flipH="1" rot="-5400000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4365" name="Google Shape;4365;p5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6" name="Google Shape;4366;p5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7" name="Google Shape;4367;p5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8" name="Google Shape;4368;p5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9" name="Google Shape;4369;p5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0" name="Google Shape;4370;p5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1" name="Google Shape;4371;p50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4372" name="Google Shape;4372;p5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3" name="Google Shape;4373;p5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4" name="Google Shape;4374;p5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5" name="Google Shape;4375;p5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6" name="Google Shape;4376;p5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7" name="Google Shape;4377;p50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4378" name="Google Shape;4378;p5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9" name="Google Shape;4379;p5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0" name="Google Shape;4380;p5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1" name="Google Shape;4381;p5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2" name="Google Shape;4382;p5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3" name="Google Shape;4383;p5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4384" name="Shape 4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5" name="Google Shape;4385;p5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386" name="Google Shape;4386;p5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7" name="Google Shape;4387;p5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8" name="Google Shape;4388;p5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9" name="Google Shape;4389;p5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0" name="Google Shape;4390;p5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1" name="Google Shape;4391;p5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2" name="Google Shape;4392;p5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3" name="Google Shape;4393;p5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4" name="Google Shape;4394;p5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5" name="Google Shape;4395;p5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6" name="Google Shape;4396;p5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7" name="Google Shape;4397;p5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8" name="Google Shape;4398;p5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9" name="Google Shape;4399;p5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0" name="Google Shape;4400;p5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1" name="Google Shape;4401;p5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2" name="Google Shape;4402;p5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3" name="Google Shape;4403;p5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4" name="Google Shape;4404;p5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5" name="Google Shape;4405;p5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6" name="Google Shape;4406;p5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7" name="Google Shape;4407;p5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8" name="Google Shape;4408;p5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9" name="Google Shape;4409;p5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0" name="Google Shape;4410;p5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1" name="Google Shape;4411;p5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2" name="Google Shape;4412;p5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3" name="Google Shape;4413;p5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4" name="Google Shape;4414;p5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5" name="Google Shape;4415;p5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6" name="Google Shape;4416;p5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7" name="Google Shape;4417;p5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8" name="Google Shape;4418;p5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9" name="Google Shape;4419;p5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0" name="Google Shape;4420;p5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1" name="Google Shape;4421;p5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2" name="Google Shape;4422;p5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3" name="Google Shape;4423;p5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4" name="Google Shape;4424;p51"/>
          <p:cNvSpPr txBox="1"/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5" name="Google Shape;4425;p51"/>
          <p:cNvSpPr txBox="1"/>
          <p:nvPr>
            <p:ph idx="1" type="subTitle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6" name="Google Shape;4426;p51"/>
          <p:cNvSpPr txBox="1"/>
          <p:nvPr>
            <p:ph idx="2" type="title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7" name="Google Shape;4427;p51"/>
          <p:cNvSpPr txBox="1"/>
          <p:nvPr>
            <p:ph idx="3" type="subTitle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8" name="Google Shape;4428;p51"/>
          <p:cNvSpPr txBox="1"/>
          <p:nvPr>
            <p:ph idx="4" type="title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9" name="Google Shape;4429;p51"/>
          <p:cNvSpPr txBox="1"/>
          <p:nvPr>
            <p:ph idx="5" type="subTitle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0" name="Google Shape;4430;p51"/>
          <p:cNvSpPr txBox="1"/>
          <p:nvPr>
            <p:ph idx="6" type="title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31" name="Google Shape;4431;p51"/>
          <p:cNvSpPr txBox="1"/>
          <p:nvPr>
            <p:ph idx="7" type="subTitle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2" name="Google Shape;4432;p51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3" name="Google Shape;4433;p51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4434" name="Google Shape;4434;p5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5" name="Google Shape;4435;p5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5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5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8" name="Google Shape;4438;p5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9" name="Google Shape;4439;p51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4440" name="Google Shape;4440;p5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1" name="Google Shape;4441;p5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2" name="Google Shape;4442;p5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3" name="Google Shape;4443;p5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4" name="Google Shape;4444;p5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5" name="Google Shape;4445;p51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4446" name="Google Shape;4446;p5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7" name="Google Shape;4447;p5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8" name="Google Shape;4448;p5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49" name="Google Shape;4449;p51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0" name="Google Shape;4450;p51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4451" name="Google Shape;4451;p5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5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5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5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5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56" name="Google Shape;4456;p51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57" name="Google Shape;4457;p51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4458" name="Google Shape;4458;p5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5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5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5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2" name="Google Shape;4462;p5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3" name="Google Shape;4463;p5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5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5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5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5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8" name="Google Shape;4468;p5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9" name="Google Shape;4469;p5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0" name="Google Shape;4470;p5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1" name="Google Shape;4471;p5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72" name="Google Shape;4472;p51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4473" name="Google Shape;4473;p51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74" name="Google Shape;4474;p51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4475" name="Google Shape;4475;p51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4476" name="Google Shape;4476;p51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7" name="Google Shape;4477;p51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8" name="Google Shape;4478;p51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9" name="Google Shape;4479;p51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0" name="Google Shape;4480;p51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1" name="Google Shape;4481;p51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2" name="Google Shape;4482;p51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3" name="Google Shape;4483;p51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4" name="Google Shape;4484;p51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5" name="Google Shape;4485;p51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86" name="Google Shape;4486;p51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4487" name="Google Shape;4487;p51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8" name="Google Shape;4488;p51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9" name="Google Shape;4489;p51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0" name="Google Shape;4490;p51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1" name="Google Shape;4491;p51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2" name="Google Shape;4492;p51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3" name="Google Shape;4493;p51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4" name="Google Shape;4494;p51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5" name="Google Shape;4495;p51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6" name="Google Shape;4496;p51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497" name="Google Shape;4497;p51"/>
          <p:cNvSpPr txBox="1"/>
          <p:nvPr>
            <p:ph idx="8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4498" name="Shape 4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9" name="Google Shape;4499;p5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500" name="Google Shape;4500;p5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1" name="Google Shape;4501;p5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2" name="Google Shape;4502;p5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3" name="Google Shape;4503;p5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4" name="Google Shape;4504;p5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5" name="Google Shape;4505;p5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6" name="Google Shape;4506;p5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7" name="Google Shape;4507;p5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8" name="Google Shape;4508;p5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9" name="Google Shape;4509;p5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0" name="Google Shape;4510;p5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1" name="Google Shape;4511;p5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2" name="Google Shape;4512;p5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3" name="Google Shape;4513;p5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4" name="Google Shape;4514;p5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5" name="Google Shape;4515;p5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6" name="Google Shape;4516;p5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7" name="Google Shape;4517;p5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8" name="Google Shape;4518;p5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9" name="Google Shape;4519;p5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0" name="Google Shape;4520;p5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1" name="Google Shape;4521;p5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2" name="Google Shape;4522;p5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3" name="Google Shape;4523;p5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4" name="Google Shape;4524;p5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5" name="Google Shape;4525;p5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6" name="Google Shape;4526;p5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7" name="Google Shape;4527;p5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8" name="Google Shape;4528;p5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9" name="Google Shape;4529;p5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0" name="Google Shape;4530;p5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1" name="Google Shape;4531;p5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2" name="Google Shape;4532;p5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3" name="Google Shape;4533;p5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4" name="Google Shape;4534;p5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5" name="Google Shape;4535;p5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6" name="Google Shape;4536;p5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7" name="Google Shape;4537;p5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38" name="Google Shape;4538;p5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539" name="Google Shape;4539;p52"/>
          <p:cNvSpPr txBox="1"/>
          <p:nvPr>
            <p:ph idx="2" type="title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40" name="Google Shape;4540;p52"/>
          <p:cNvSpPr txBox="1"/>
          <p:nvPr>
            <p:ph idx="1" type="subTitle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1" name="Google Shape;4541;p52"/>
          <p:cNvSpPr txBox="1"/>
          <p:nvPr>
            <p:ph idx="3" type="title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42" name="Google Shape;4542;p52"/>
          <p:cNvSpPr txBox="1"/>
          <p:nvPr>
            <p:ph idx="4" type="subTitle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3" name="Google Shape;4543;p52"/>
          <p:cNvSpPr txBox="1"/>
          <p:nvPr>
            <p:ph idx="5" type="title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44" name="Google Shape;4544;p52"/>
          <p:cNvSpPr txBox="1"/>
          <p:nvPr>
            <p:ph idx="6" type="subTitle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5" name="Google Shape;4545;p52"/>
          <p:cNvSpPr txBox="1"/>
          <p:nvPr>
            <p:ph idx="7" type="title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46" name="Google Shape;4546;p52"/>
          <p:cNvSpPr txBox="1"/>
          <p:nvPr>
            <p:ph idx="8" type="subTitle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7" name="Google Shape;4547;p52"/>
          <p:cNvSpPr txBox="1"/>
          <p:nvPr>
            <p:ph idx="9" type="title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48" name="Google Shape;4548;p52"/>
          <p:cNvSpPr txBox="1"/>
          <p:nvPr>
            <p:ph idx="13" type="subTitle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49" name="Google Shape;4549;p52"/>
          <p:cNvSpPr txBox="1"/>
          <p:nvPr>
            <p:ph idx="14" type="title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550" name="Google Shape;4550;p52"/>
          <p:cNvSpPr txBox="1"/>
          <p:nvPr>
            <p:ph idx="15" type="subTitle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51" name="Google Shape;4551;p52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52" name="Google Shape;4552;p52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4553" name="Google Shape;4553;p5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4" name="Google Shape;4554;p5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5" name="Google Shape;4555;p5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6" name="Google Shape;4556;p5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7" name="Google Shape;4557;p5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8" name="Google Shape;4558;p5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59" name="Google Shape;4559;p52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4560" name="Google Shape;4560;p5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61" name="Google Shape;4561;p5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2" name="Google Shape;4562;p5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3" name="Google Shape;4563;p5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4" name="Google Shape;4564;p5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5" name="Google Shape;4565;p5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6" name="Google Shape;4566;p5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7" name="Google Shape;4567;p5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8" name="Google Shape;4568;p5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9" name="Google Shape;4569;p5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0" name="Google Shape;4570;p5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71" name="Google Shape;4571;p5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72" name="Google Shape;4572;p5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3" name="Google Shape;4573;p5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4" name="Google Shape;4574;p5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5" name="Google Shape;4575;p5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6" name="Google Shape;4576;p5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7" name="Google Shape;4577;p5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8" name="Google Shape;4578;p5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9" name="Google Shape;4579;p5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0" name="Google Shape;4580;p5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1" name="Google Shape;4581;p5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82" name="Google Shape;4582;p52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3" name="Google Shape;4583;p52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84" name="Google Shape;4584;p52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4585" name="Google Shape;4585;p5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5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5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8" name="Google Shape;4588;p5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9" name="Google Shape;4589;p5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0" name="Google Shape;4590;p52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4591" name="Google Shape;4591;p5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2" name="Google Shape;4592;p5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3" name="Google Shape;4593;p5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4" name="Google Shape;4594;p5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5" name="Google Shape;4595;p5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96" name="Google Shape;4596;p52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4597" name="Google Shape;4597;p5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8" name="Google Shape;4598;p5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9" name="Google Shape;4599;p5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00" name="Google Shape;4600;p52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1" name="Google Shape;4601;p52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02" name="Google Shape;4602;p5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3" name="Google Shape;4603;p5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5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5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6" name="Google Shape;4606;p5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7" name="Google Shape;4607;p52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4608" name="Google Shape;4608;p5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5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5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1" name="Google Shape;4611;p5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2" name="Google Shape;4612;p5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3" name="Google Shape;4613;p5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4" name="Google Shape;4614;p5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5" name="Google Shape;4615;p5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6" name="Google Shape;4616;p5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7" name="Google Shape;4617;p5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8" name="Google Shape;4618;p5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9" name="Google Shape;4619;p5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0" name="Google Shape;4620;p5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5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4622" name="Shape 4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23" name="Google Shape;4623;p5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624" name="Google Shape;4624;p5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5" name="Google Shape;4625;p5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6" name="Google Shape;4626;p5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7" name="Google Shape;4627;p5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8" name="Google Shape;4628;p5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9" name="Google Shape;4629;p5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5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1" name="Google Shape;4631;p5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2" name="Google Shape;4632;p5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3" name="Google Shape;4633;p5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4" name="Google Shape;4634;p5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5" name="Google Shape;4635;p5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6" name="Google Shape;4636;p5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7" name="Google Shape;4637;p5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8" name="Google Shape;4638;p5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9" name="Google Shape;4639;p5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0" name="Google Shape;4640;p5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1" name="Google Shape;4641;p5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2" name="Google Shape;4642;p5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3" name="Google Shape;4643;p5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4" name="Google Shape;4644;p5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5" name="Google Shape;4645;p5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6" name="Google Shape;4646;p5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7" name="Google Shape;4647;p5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8" name="Google Shape;4648;p5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9" name="Google Shape;4649;p5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0" name="Google Shape;4650;p5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1" name="Google Shape;4651;p5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2" name="Google Shape;4652;p5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3" name="Google Shape;4653;p5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4" name="Google Shape;4654;p5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5" name="Google Shape;4655;p5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6" name="Google Shape;4656;p5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7" name="Google Shape;4657;p5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8" name="Google Shape;4658;p5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9" name="Google Shape;4659;p5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0" name="Google Shape;4660;p5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1" name="Google Shape;4661;p5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2" name="Google Shape;4662;p53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4663" name="Google Shape;4663;p5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4" name="Google Shape;4664;p5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5" name="Google Shape;4665;p5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6" name="Google Shape;4666;p5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7" name="Google Shape;4667;p5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8" name="Google Shape;4668;p53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4669" name="Google Shape;4669;p5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0" name="Google Shape;4670;p5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1" name="Google Shape;4671;p5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2" name="Google Shape;4672;p5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3" name="Google Shape;4673;p5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74" name="Google Shape;4674;p53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4675" name="Google Shape;4675;p53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6" name="Google Shape;4676;p53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77" name="Google Shape;4677;p53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78" name="Google Shape;4678;p53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4679" name="Google Shape;4679;p53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80" name="Google Shape;4680;p53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4681" name="Google Shape;4681;p53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4682" name="Google Shape;4682;p53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3" name="Google Shape;4683;p53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4" name="Google Shape;4684;p53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5" name="Google Shape;4685;p53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6" name="Google Shape;4686;p53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7" name="Google Shape;4687;p53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8" name="Google Shape;4688;p53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89" name="Google Shape;4689;p53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0" name="Google Shape;4690;p53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1" name="Google Shape;4691;p53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92" name="Google Shape;4692;p53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4693" name="Google Shape;4693;p53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4" name="Google Shape;4694;p53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5" name="Google Shape;4695;p53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6" name="Google Shape;4696;p53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7" name="Google Shape;4697;p53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8" name="Google Shape;4698;p53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99" name="Google Shape;4699;p53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0" name="Google Shape;4700;p53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1" name="Google Shape;4701;p53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02" name="Google Shape;4702;p53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4703" name="Google Shape;4703;p53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04" name="Google Shape;4704;p53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4705" name="Google Shape;4705;p5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6" name="Google Shape;4706;p5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7" name="Google Shape;4707;p5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8" name="Google Shape;4708;p5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9" name="Google Shape;4709;p5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0" name="Google Shape;4710;p53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4711" name="Google Shape;4711;p5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2" name="Google Shape;4712;p5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3" name="Google Shape;4713;p5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4" name="Google Shape;4714;p5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5" name="Google Shape;4715;p5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6" name="Google Shape;4716;p5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7" name="Google Shape;4717;p53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4718" name="Google Shape;4718;p5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719" name="Google Shape;4719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0" name="Google Shape;4720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1" name="Google Shape;4721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2" name="Google Shape;4722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3" name="Google Shape;4723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4" name="Google Shape;4724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5" name="Google Shape;4725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6" name="Google Shape;4726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7" name="Google Shape;4727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8" name="Google Shape;4728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29" name="Google Shape;4729;p5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730" name="Google Shape;4730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1" name="Google Shape;4731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2" name="Google Shape;4732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3" name="Google Shape;4733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4" name="Google Shape;4734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5" name="Google Shape;4735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6" name="Google Shape;4736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7" name="Google Shape;4737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8" name="Google Shape;4738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9" name="Google Shape;4739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40" name="Google Shape;4740;p53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4741" name="Google Shape;4741;p5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2" name="Google Shape;4742;p5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3" name="Google Shape;4743;p5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4" name="Google Shape;4744;p5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5" name="Google Shape;4745;p5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6" name="Google Shape;4746;p5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7" name="Google Shape;4747;p5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8" name="Google Shape;4748;p5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9" name="Google Shape;4749;p5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0" name="Google Shape;4750;p5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1" name="Google Shape;4751;p5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2" name="Google Shape;4752;p5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3" name="Google Shape;4753;p5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4" name="Google Shape;4754;p5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55" name="Google Shape;4755;p5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4756" name="Shape 4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7" name="Google Shape;4757;p5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758" name="Google Shape;4758;p5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9" name="Google Shape;4759;p5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0" name="Google Shape;4760;p5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1" name="Google Shape;4761;p5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2" name="Google Shape;4762;p5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3" name="Google Shape;4763;p5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4" name="Google Shape;4764;p5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5" name="Google Shape;4765;p5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6" name="Google Shape;4766;p5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7" name="Google Shape;4767;p5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8" name="Google Shape;4768;p5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9" name="Google Shape;4769;p5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0" name="Google Shape;4770;p5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1" name="Google Shape;4771;p5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2" name="Google Shape;4772;p5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3" name="Google Shape;4773;p5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4" name="Google Shape;4774;p5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5" name="Google Shape;4775;p5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6" name="Google Shape;4776;p5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7" name="Google Shape;4777;p5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8" name="Google Shape;4778;p5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9" name="Google Shape;4779;p5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0" name="Google Shape;4780;p5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1" name="Google Shape;4781;p5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2" name="Google Shape;4782;p5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3" name="Google Shape;4783;p5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4" name="Google Shape;4784;p5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5" name="Google Shape;4785;p5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6" name="Google Shape;4786;p5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7" name="Google Shape;4787;p5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8" name="Google Shape;4788;p5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9" name="Google Shape;4789;p5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0" name="Google Shape;4790;p5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1" name="Google Shape;4791;p5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2" name="Google Shape;4792;p5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3" name="Google Shape;4793;p5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4" name="Google Shape;4794;p5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5" name="Google Shape;4795;p5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96" name="Google Shape;4796;p54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7" name="Google Shape;4797;p54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4798" name="Google Shape;4798;p5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9" name="Google Shape;4799;p5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0" name="Google Shape;4800;p5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1" name="Google Shape;4801;p5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2" name="Google Shape;4802;p5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3" name="Google Shape;4803;p54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4804" name="Google Shape;4804;p5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5" name="Google Shape;4805;p5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6" name="Google Shape;4806;p5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7" name="Google Shape;4807;p5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8" name="Google Shape;4808;p5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9" name="Google Shape;4809;p5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0" name="Google Shape;4810;p54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4811" name="Google Shape;4811;p5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2" name="Google Shape;4812;p5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3" name="Google Shape;4813;p5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4" name="Google Shape;4814;p5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5" name="Google Shape;4815;p5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6" name="Google Shape;4816;p54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4817" name="Google Shape;4817;p5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818" name="Google Shape;4818;p5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9" name="Google Shape;4819;p5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0" name="Google Shape;4820;p5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1" name="Google Shape;4821;p5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2" name="Google Shape;4822;p5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3" name="Google Shape;4823;p5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4" name="Google Shape;4824;p5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5" name="Google Shape;4825;p5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6" name="Google Shape;4826;p5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7" name="Google Shape;4827;p5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28" name="Google Shape;4828;p5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829" name="Google Shape;4829;p5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0" name="Google Shape;4830;p5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1" name="Google Shape;4831;p5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2" name="Google Shape;4832;p5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3" name="Google Shape;4833;p5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4" name="Google Shape;4834;p5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5" name="Google Shape;4835;p5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6" name="Google Shape;4836;p5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7" name="Google Shape;4837;p5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8" name="Google Shape;4838;p5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39" name="Google Shape;4839;p54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0" name="Google Shape;4840;p54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41" name="Google Shape;4841;p54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4842" name="Google Shape;4842;p5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3" name="Google Shape;4843;p5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4" name="Google Shape;4844;p5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5" name="Google Shape;4845;p5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6" name="Google Shape;4846;p5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7" name="Google Shape;4847;p5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48" name="Google Shape;4848;p54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4849" name="Google Shape;4849;p5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0" name="Google Shape;4850;p5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1" name="Google Shape;4851;p5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2" name="Google Shape;4852;p5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3" name="Google Shape;4853;p5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4" name="Google Shape;4854;p5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5" name="Google Shape;4855;p5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6" name="Google Shape;4856;p5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7" name="Google Shape;4857;p5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8" name="Google Shape;4858;p5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9" name="Google Shape;4859;p5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0" name="Google Shape;4860;p5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1" name="Google Shape;4861;p5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2" name="Google Shape;4862;p5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63" name="Google Shape;4863;p5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1">
    <p:spTree>
      <p:nvGrpSpPr>
        <p:cNvPr id="4864" name="Shape 4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5" name="Google Shape;4865;p5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866" name="Google Shape;4866;p5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7" name="Google Shape;4867;p5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8" name="Google Shape;4868;p5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9" name="Google Shape;4869;p5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0" name="Google Shape;4870;p5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1" name="Google Shape;4871;p5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2" name="Google Shape;4872;p5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3" name="Google Shape;4873;p5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4" name="Google Shape;4874;p5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5" name="Google Shape;4875;p5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6" name="Google Shape;4876;p5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7" name="Google Shape;4877;p5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8" name="Google Shape;4878;p5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9" name="Google Shape;4879;p5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0" name="Google Shape;4880;p5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1" name="Google Shape;4881;p5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2" name="Google Shape;4882;p5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3" name="Google Shape;4883;p5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4" name="Google Shape;4884;p5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5" name="Google Shape;4885;p5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6" name="Google Shape;4886;p5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7" name="Google Shape;4887;p5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8" name="Google Shape;4888;p5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9" name="Google Shape;4889;p5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0" name="Google Shape;4890;p5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1" name="Google Shape;4891;p5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2" name="Google Shape;4892;p5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3" name="Google Shape;4893;p5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4" name="Google Shape;4894;p5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5" name="Google Shape;4895;p5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6" name="Google Shape;4896;p5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7" name="Google Shape;4897;p5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8" name="Google Shape;4898;p5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9" name="Google Shape;4899;p5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0" name="Google Shape;4900;p5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1" name="Google Shape;4901;p5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2" name="Google Shape;4902;p5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3" name="Google Shape;4903;p5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04" name="Google Shape;4904;p5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905" name="Google Shape;4905;p55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06" name="Google Shape;4906;p55"/>
          <p:cNvSpPr txBox="1"/>
          <p:nvPr>
            <p:ph idx="1" type="subTitle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7" name="Google Shape;4907;p55"/>
          <p:cNvSpPr txBox="1"/>
          <p:nvPr>
            <p:ph hasCustomPrompt="1"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08" name="Google Shape;4908;p55"/>
          <p:cNvSpPr txBox="1"/>
          <p:nvPr>
            <p:ph idx="4" type="title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09" name="Google Shape;4909;p55"/>
          <p:cNvSpPr txBox="1"/>
          <p:nvPr>
            <p:ph idx="5" type="subTitle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0" name="Google Shape;4910;p55"/>
          <p:cNvSpPr txBox="1"/>
          <p:nvPr>
            <p:ph hasCustomPrompt="1" idx="6" type="title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4911" name="Google Shape;4911;p55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912" name="Google Shape;4912;p55"/>
          <p:cNvSpPr txBox="1"/>
          <p:nvPr>
            <p:ph idx="8" type="subTitle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3" name="Google Shape;4913;p55"/>
          <p:cNvSpPr txBox="1"/>
          <p:nvPr>
            <p:ph hasCustomPrompt="1"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4914" name="Google Shape;4914;p55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4915" name="Google Shape;4915;p55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16" name="Google Shape;4916;p55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4917" name="Google Shape;4917;p55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8" name="Google Shape;4918;p55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9" name="Google Shape;4919;p55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0" name="Google Shape;4920;p55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1" name="Google Shape;4921;p55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2" name="Google Shape;4922;p55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923" name="Google Shape;4923;p55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4924" name="Google Shape;4924;p5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5" name="Google Shape;4925;p5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6" name="Google Shape;4926;p5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7" name="Google Shape;4927;p5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8" name="Google Shape;4928;p5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9" name="Google Shape;4929;p55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4930" name="Google Shape;4930;p5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1" name="Google Shape;4931;p5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2" name="Google Shape;4932;p5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3" name="Google Shape;4933;p5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4" name="Google Shape;4934;p5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35" name="Google Shape;4935;p55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6" name="Google Shape;4936;p55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7" name="Google Shape;4937;p55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8" name="Google Shape;4938;p55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39" name="Google Shape;4939;p55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4940" name="Google Shape;4940;p5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1" name="Google Shape;4941;p5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2" name="Google Shape;4942;p5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3" name="Google Shape;4943;p5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4" name="Google Shape;4944;p5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5" name="Google Shape;4945;p55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4946" name="Google Shape;4946;p55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7" name="Google Shape;4947;p55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8" name="Google Shape;4948;p55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9" name="Google Shape;4949;p55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0" name="Google Shape;4950;p55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4951" name="Shape 4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2" name="Google Shape;4952;p5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53" name="Google Shape;4953;p5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4" name="Google Shape;4954;p5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5" name="Google Shape;4955;p5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6" name="Google Shape;4956;p5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7" name="Google Shape;4957;p5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8" name="Google Shape;4958;p5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9" name="Google Shape;4959;p5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0" name="Google Shape;4960;p5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1" name="Google Shape;4961;p5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2" name="Google Shape;4962;p5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3" name="Google Shape;4963;p5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4" name="Google Shape;4964;p5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5" name="Google Shape;4965;p5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6" name="Google Shape;4966;p5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7" name="Google Shape;4967;p5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8" name="Google Shape;4968;p5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9" name="Google Shape;4969;p5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0" name="Google Shape;4970;p5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1" name="Google Shape;4971;p5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2" name="Google Shape;4972;p5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3" name="Google Shape;4973;p5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4" name="Google Shape;4974;p5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5" name="Google Shape;4975;p5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6" name="Google Shape;4976;p5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7" name="Google Shape;4977;p5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8" name="Google Shape;4978;p5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9" name="Google Shape;4979;p5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0" name="Google Shape;4980;p5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1" name="Google Shape;4981;p5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2" name="Google Shape;4982;p5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3" name="Google Shape;4983;p5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4" name="Google Shape;4984;p5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5" name="Google Shape;4985;p5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6" name="Google Shape;4986;p5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7" name="Google Shape;4987;p5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8" name="Google Shape;4988;p5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9" name="Google Shape;4989;p5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0" name="Google Shape;4990;p5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91" name="Google Shape;4991;p56"/>
          <p:cNvSpPr txBox="1"/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992" name="Google Shape;4992;p56"/>
          <p:cNvSpPr txBox="1"/>
          <p:nvPr>
            <p:ph idx="1" type="subTitle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3" name="Google Shape;4993;p56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4994" name="Google Shape;4994;p56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95" name="Google Shape;4995;p56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4996" name="Google Shape;4996;p56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997" name="Google Shape;4997;p56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4998" name="Google Shape;4998;p5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9" name="Google Shape;4999;p5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0" name="Google Shape;5000;p5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1" name="Google Shape;5001;p5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2" name="Google Shape;5002;p5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3" name="Google Shape;5003;p5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04" name="Google Shape;5004;p56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5005" name="Google Shape;5005;p5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6" name="Google Shape;5006;p5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7" name="Google Shape;5007;p5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8" name="Google Shape;5008;p5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9" name="Google Shape;5009;p5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0" name="Google Shape;5010;p5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5011" name="Google Shape;5011;p5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2" name="Google Shape;5012;p5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3" name="Google Shape;5013;p5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4" name="Google Shape;5014;p5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5" name="Google Shape;5015;p5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6" name="Google Shape;5016;p56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5017" name="Google Shape;5017;p56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8" name="Google Shape;5018;p56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9" name="Google Shape;5019;p56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5020" name="Google Shape;5020;p5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1" name="Google Shape;5021;p5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2" name="Google Shape;5022;p5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3" name="Google Shape;5023;p56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24" name="Google Shape;5024;p56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5025" name="Google Shape;5025;p5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026" name="Google Shape;5026;p5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7" name="Google Shape;5027;p5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8" name="Google Shape;5028;p5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9" name="Google Shape;5029;p5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0" name="Google Shape;5030;p5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1" name="Google Shape;5031;p5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2" name="Google Shape;5032;p5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3" name="Google Shape;5033;p5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4" name="Google Shape;5034;p5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5" name="Google Shape;5035;p5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36" name="Google Shape;5036;p5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5037" name="Google Shape;5037;p5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8" name="Google Shape;5038;p5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9" name="Google Shape;5039;p5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0" name="Google Shape;5040;p5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1" name="Google Shape;5041;p5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2" name="Google Shape;5042;p5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3" name="Google Shape;5043;p5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4" name="Google Shape;5044;p5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5" name="Google Shape;5045;p5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6" name="Google Shape;5046;p5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47" name="Google Shape;5047;p56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8" name="Google Shape;5048;p56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5049" name="Google Shape;5049;p5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0" name="Google Shape;5050;p5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1" name="Google Shape;5051;p5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2" name="Google Shape;5052;p5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3" name="Google Shape;5053;p5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4" name="Google Shape;5054;p5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5" name="Google Shape;5055;p56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5056" name="Google Shape;5056;p5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057" name="Google Shape;5057;p5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8" name="Google Shape;5058;p5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9" name="Google Shape;5059;p5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0" name="Google Shape;5060;p5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1" name="Google Shape;5061;p5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2" name="Google Shape;5062;p5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3" name="Google Shape;5063;p5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4" name="Google Shape;5064;p5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5" name="Google Shape;5065;p5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6" name="Google Shape;5066;p5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67" name="Google Shape;5067;p5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5068" name="Google Shape;5068;p5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9" name="Google Shape;5069;p5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0" name="Google Shape;5070;p5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1" name="Google Shape;5071;p5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2" name="Google Shape;5072;p5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3" name="Google Shape;5073;p5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4" name="Google Shape;5074;p5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5" name="Google Shape;5075;p5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6" name="Google Shape;5076;p5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7" name="Google Shape;5077;p5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78" name="Google Shape;5078;p56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5079" name="Google Shape;5079;p5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0" name="Google Shape;5080;p5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1" name="Google Shape;5081;p5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2" name="Google Shape;5082;p5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3" name="Google Shape;5083;p5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4" name="Google Shape;5084;p5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5" name="Google Shape;5085;p5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6" name="Google Shape;5086;p5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7" name="Google Shape;5087;p5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8" name="Google Shape;5088;p5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9" name="Google Shape;5089;p5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0" name="Google Shape;5090;p5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1" name="Google Shape;5091;p5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2" name="Google Shape;5092;p5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3">
    <p:spTree>
      <p:nvGrpSpPr>
        <p:cNvPr id="5093" name="Shape 5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94" name="Google Shape;5094;p5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095" name="Google Shape;5095;p5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6" name="Google Shape;5096;p5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7" name="Google Shape;5097;p5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8" name="Google Shape;5098;p5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9" name="Google Shape;5099;p5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0" name="Google Shape;5100;p5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1" name="Google Shape;5101;p5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2" name="Google Shape;5102;p5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3" name="Google Shape;5103;p5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4" name="Google Shape;5104;p5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5" name="Google Shape;5105;p5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6" name="Google Shape;5106;p5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7" name="Google Shape;5107;p5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8" name="Google Shape;5108;p5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9" name="Google Shape;5109;p5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0" name="Google Shape;5110;p5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1" name="Google Shape;5111;p5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2" name="Google Shape;5112;p5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3" name="Google Shape;5113;p5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4" name="Google Shape;5114;p5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5" name="Google Shape;5115;p5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6" name="Google Shape;5116;p5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7" name="Google Shape;5117;p5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8" name="Google Shape;5118;p5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9" name="Google Shape;5119;p5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0" name="Google Shape;5120;p5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1" name="Google Shape;5121;p5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2" name="Google Shape;5122;p5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3" name="Google Shape;5123;p5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4" name="Google Shape;5124;p5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5" name="Google Shape;5125;p5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6" name="Google Shape;5126;p5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7" name="Google Shape;5127;p5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8" name="Google Shape;5128;p5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9" name="Google Shape;5129;p5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0" name="Google Shape;5130;p5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1" name="Google Shape;5131;p5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2" name="Google Shape;5132;p5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3" name="Google Shape;5133;p5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5134" name="Google Shape;5134;p5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5" name="Google Shape;5135;p5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6" name="Google Shape;5136;p5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7" name="Google Shape;5137;p5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8" name="Google Shape;5138;p5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9" name="Google Shape;5139;p57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5140" name="Google Shape;5140;p5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1" name="Google Shape;5141;p5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2" name="Google Shape;5142;p5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43" name="Google Shape;5143;p57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4" name="Google Shape;5144;p57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45" name="Google Shape;5145;p57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5146" name="Google Shape;5146;p5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147" name="Google Shape;5147;p5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8" name="Google Shape;5148;p5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9" name="Google Shape;5149;p5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0" name="Google Shape;5150;p5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1" name="Google Shape;5151;p5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2" name="Google Shape;5152;p5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3" name="Google Shape;5153;p5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4" name="Google Shape;5154;p5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5" name="Google Shape;5155;p5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6" name="Google Shape;5156;p5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57" name="Google Shape;5157;p5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5158" name="Google Shape;5158;p5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9" name="Google Shape;5159;p5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0" name="Google Shape;5160;p5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1" name="Google Shape;5161;p5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2" name="Google Shape;5162;p5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3" name="Google Shape;5163;p5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4" name="Google Shape;5164;p5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5" name="Google Shape;5165;p5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6" name="Google Shape;5166;p5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7" name="Google Shape;5167;p5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168" name="Google Shape;5168;p57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5169" name="Google Shape;5169;p5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0" name="Google Shape;5170;p5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1" name="Google Shape;5171;p5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2" name="Google Shape;5172;p5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3" name="Google Shape;5173;p5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4" name="Google Shape;5174;p57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5175" name="Google Shape;5175;p57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6" name="Google Shape;5176;p57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77" name="Google Shape;5177;p57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78" name="Google Shape;5178;p57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5179" name="Google Shape;5179;p57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0" name="Google Shape;5180;p57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1" name="Google Shape;5181;p57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2" name="Google Shape;5182;p57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3" name="Google Shape;5183;p57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84" name="Google Shape;5184;p57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5185" name="Google Shape;5185;p5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6" name="Google Shape;5186;p5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7" name="Google Shape;5187;p5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8" name="Google Shape;5188;p5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9" name="Google Shape;5189;p5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0" name="Google Shape;5190;p5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2">
    <p:spTree>
      <p:nvGrpSpPr>
        <p:cNvPr id="5191" name="Shape 5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2" name="Google Shape;5192;p5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193" name="Google Shape;5193;p5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4" name="Google Shape;5194;p5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5" name="Google Shape;5195;p5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6" name="Google Shape;5196;p5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7" name="Google Shape;5197;p5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8" name="Google Shape;5198;p5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9" name="Google Shape;5199;p5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0" name="Google Shape;5200;p5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1" name="Google Shape;5201;p5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2" name="Google Shape;5202;p5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3" name="Google Shape;5203;p5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4" name="Google Shape;5204;p5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5" name="Google Shape;5205;p5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6" name="Google Shape;5206;p5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7" name="Google Shape;5207;p5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8" name="Google Shape;5208;p5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9" name="Google Shape;5209;p5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0" name="Google Shape;5210;p5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1" name="Google Shape;5211;p5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2" name="Google Shape;5212;p5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3" name="Google Shape;5213;p5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4" name="Google Shape;5214;p5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5" name="Google Shape;5215;p5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6" name="Google Shape;5216;p5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7" name="Google Shape;5217;p5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8" name="Google Shape;5218;p5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9" name="Google Shape;5219;p5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0" name="Google Shape;5220;p5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1" name="Google Shape;5221;p5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2" name="Google Shape;5222;p5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3" name="Google Shape;5223;p5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4" name="Google Shape;5224;p5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5" name="Google Shape;5225;p5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6" name="Google Shape;5226;p5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7" name="Google Shape;5227;p5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8" name="Google Shape;5228;p5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9" name="Google Shape;5229;p5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0" name="Google Shape;5230;p5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1" name="Google Shape;5231;p58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5232" name="Google Shape;5232;p5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3" name="Google Shape;5233;p5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4" name="Google Shape;5234;p5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5" name="Google Shape;5235;p5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6" name="Google Shape;5236;p5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7" name="Google Shape;5237;p58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5238" name="Google Shape;5238;p58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9" name="Google Shape;5239;p58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0" name="Google Shape;5240;p58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5241" name="Google Shape;5241;p5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2" name="Google Shape;5242;p5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3" name="Google Shape;5243;p5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44" name="Google Shape;5244;p58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5" name="Google Shape;5245;p58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46" name="Google Shape;5246;p58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5247" name="Google Shape;5247;p5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8" name="Google Shape;5248;p5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9" name="Google Shape;5249;p5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0" name="Google Shape;5250;p5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1" name="Google Shape;5251;p5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2" name="Google Shape;5252;p5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3" name="Google Shape;5253;p58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5254" name="Google Shape;5254;p5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5" name="Google Shape;5255;p5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6" name="Google Shape;5256;p5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7" name="Google Shape;5257;p5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8" name="Google Shape;5258;p5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9" name="Google Shape;5259;p58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5260" name="Google Shape;5260;p5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1" name="Google Shape;5261;p5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2" name="Google Shape;5262;p5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3" name="Google Shape;5263;p5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4" name="Google Shape;5264;p5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5" name="Google Shape;5265;p58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5266" name="Google Shape;5266;p5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7" name="Google Shape;5267;p5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8" name="Google Shape;5268;p58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5269" name="Google Shape;5269;p58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70" name="Google Shape;5270;p58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5271" name="Google Shape;5271;p5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5272" name="Google Shape;5272;p5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3" name="Google Shape;5273;p5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4" name="Google Shape;5274;p5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5" name="Google Shape;5275;p5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6" name="Google Shape;5276;p5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7" name="Google Shape;5277;p5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8" name="Google Shape;5278;p5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9" name="Google Shape;5279;p5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0" name="Google Shape;5280;p5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1" name="Google Shape;5281;p5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282" name="Google Shape;5282;p5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5283" name="Google Shape;5283;p5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4" name="Google Shape;5284;p5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5" name="Google Shape;5285;p5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6" name="Google Shape;5286;p5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7" name="Google Shape;5287;p5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8" name="Google Shape;5288;p5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9" name="Google Shape;5289;p5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0" name="Google Shape;5290;p5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1" name="Google Shape;5291;p5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2" name="Google Shape;5292;p5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96" name="Shape 5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97" name="Google Shape;5297;p6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298" name="Google Shape;5298;p6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9" name="Google Shape;5299;p6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0" name="Google Shape;5300;p6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1" name="Google Shape;5301;p6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2" name="Google Shape;5302;p6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3" name="Google Shape;5303;p6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4" name="Google Shape;5304;p6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5" name="Google Shape;5305;p6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6" name="Google Shape;5306;p6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7" name="Google Shape;5307;p6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8" name="Google Shape;5308;p6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9" name="Google Shape;5309;p6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0" name="Google Shape;5310;p6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1" name="Google Shape;5311;p6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2" name="Google Shape;5312;p6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3" name="Google Shape;5313;p6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4" name="Google Shape;5314;p6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5" name="Google Shape;5315;p6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6" name="Google Shape;5316;p6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7" name="Google Shape;5317;p6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8" name="Google Shape;5318;p6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9" name="Google Shape;5319;p6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0" name="Google Shape;5320;p6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1" name="Google Shape;5321;p6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2" name="Google Shape;5322;p6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3" name="Google Shape;5323;p6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4" name="Google Shape;5324;p6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5" name="Google Shape;5325;p6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6" name="Google Shape;5326;p6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7" name="Google Shape;5327;p6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8" name="Google Shape;5328;p6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9" name="Google Shape;5329;p6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0" name="Google Shape;5330;p6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1" name="Google Shape;5331;p6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2" name="Google Shape;5332;p6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3" name="Google Shape;5333;p6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4" name="Google Shape;5334;p6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5" name="Google Shape;5335;p6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36" name="Google Shape;5336;p60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rotWithShape="0" algn="bl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337" name="Google Shape;5337;p60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338" name="Google Shape;5338;p60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339" name="Google Shape;5339;p60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40" name="Google Shape;5340;p60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41" name="Google Shape;5341;p6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2" name="Google Shape;5342;p6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3" name="Google Shape;5343;p6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4" name="Google Shape;5344;p6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5" name="Google Shape;5345;p6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6" name="Google Shape;5346;p6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47" name="Google Shape;5347;p60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5348" name="Google Shape;5348;p6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9" name="Google Shape;5349;p6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0" name="Google Shape;5350;p6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1" name="Google Shape;5351;p6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2" name="Google Shape;5352;p6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3" name="Google Shape;5353;p60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5354" name="Google Shape;5354;p60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5" name="Google Shape;5355;p60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6" name="Google Shape;5356;p60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5357" name="Google Shape;5357;p6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8" name="Google Shape;5358;p6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9" name="Google Shape;5359;p6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0" name="Google Shape;5360;p60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1" name="Google Shape;5361;p60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2" name="Google Shape;5362;p60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3" name="Google Shape;5363;p60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5364" name="Google Shape;5364;p6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5" name="Google Shape;5365;p6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6" name="Google Shape;5366;p6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7" name="Google Shape;5367;p6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8" name="Google Shape;5368;p6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69" name="Google Shape;5369;p60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5370" name="Google Shape;5370;p6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1" name="Google Shape;5371;p6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2" name="Google Shape;5372;p6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3" name="Google Shape;5373;p6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4" name="Google Shape;5374;p6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5" name="Google Shape;5375;p6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6" name="Google Shape;5376;p60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5377" name="Google Shape;5377;p6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378" name="Google Shape;5378;p6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9" name="Google Shape;5379;p6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0" name="Google Shape;5380;p6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1" name="Google Shape;5381;p6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2" name="Google Shape;5382;p6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3" name="Google Shape;5383;p6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4" name="Google Shape;5384;p6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5" name="Google Shape;5385;p6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6" name="Google Shape;5386;p6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7" name="Google Shape;5387;p6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88" name="Google Shape;5388;p6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5389" name="Google Shape;5389;p6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0" name="Google Shape;5390;p6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1" name="Google Shape;5391;p6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2" name="Google Shape;5392;p6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3" name="Google Shape;5393;p6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4" name="Google Shape;5394;p6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5" name="Google Shape;5395;p6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6" name="Google Shape;5396;p6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7" name="Google Shape;5397;p6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8" name="Google Shape;5398;p6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99" name="Google Shape;5399;p60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5400" name="Google Shape;5400;p6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1" name="Google Shape;5401;p6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2" name="Google Shape;5402;p6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3" name="Google Shape;5403;p6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4" name="Google Shape;5404;p6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5" name="Google Shape;5405;p60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06" name="Google Shape;5406;p6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7" name="Google Shape;5407;p6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8" name="Google Shape;5408;p6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9" name="Google Shape;5409;p6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0" name="Google Shape;5410;p6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1" name="Google Shape;5411;p60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5412" name="Google Shape;5412;p60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3" name="Google Shape;5413;p60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14" name="Google Shape;5414;p60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15" name="Shape 5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16" name="Google Shape;5416;p6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417" name="Google Shape;5417;p6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8" name="Google Shape;5418;p6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9" name="Google Shape;5419;p6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0" name="Google Shape;5420;p6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1" name="Google Shape;5421;p6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2" name="Google Shape;5422;p6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3" name="Google Shape;5423;p6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4" name="Google Shape;5424;p6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5" name="Google Shape;5425;p6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6" name="Google Shape;5426;p6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7" name="Google Shape;5427;p6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8" name="Google Shape;5428;p6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9" name="Google Shape;5429;p6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0" name="Google Shape;5430;p6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1" name="Google Shape;5431;p6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2" name="Google Shape;5432;p6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3" name="Google Shape;5433;p6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4" name="Google Shape;5434;p6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5" name="Google Shape;5435;p6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6" name="Google Shape;5436;p6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7" name="Google Shape;5437;p6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8" name="Google Shape;5438;p6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9" name="Google Shape;5439;p6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0" name="Google Shape;5440;p6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1" name="Google Shape;5441;p6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2" name="Google Shape;5442;p6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3" name="Google Shape;5443;p6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4" name="Google Shape;5444;p6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5" name="Google Shape;5445;p6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6" name="Google Shape;5446;p6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7" name="Google Shape;5447;p6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8" name="Google Shape;5448;p6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9" name="Google Shape;5449;p6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0" name="Google Shape;5450;p6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1" name="Google Shape;5451;p6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2" name="Google Shape;5452;p6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3" name="Google Shape;5453;p6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4" name="Google Shape;5454;p6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55" name="Google Shape;5455;p61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456" name="Google Shape;5456;p61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457" name="Google Shape;5457;p61"/>
          <p:cNvSpPr txBox="1"/>
          <p:nvPr>
            <p:ph hasCustomPrompt="1"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58" name="Google Shape;5458;p61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59" name="Google Shape;5459;p61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5460" name="Google Shape;5460;p6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1" name="Google Shape;5461;p6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2" name="Google Shape;5462;p6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3" name="Google Shape;5463;p6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4" name="Google Shape;5464;p6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5" name="Google Shape;5465;p6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66" name="Google Shape;5466;p61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67" name="Google Shape;5467;p61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5468" name="Google Shape;5468;p6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9" name="Google Shape;5469;p6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0" name="Google Shape;5470;p6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71" name="Google Shape;5471;p61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2" name="Google Shape;5472;p61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73" name="Google Shape;5473;p61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5474" name="Google Shape;5474;p61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5" name="Google Shape;5475;p61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6" name="Google Shape;5476;p61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7" name="Google Shape;5477;p61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8" name="Google Shape;5478;p61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9" name="Google Shape;5479;p61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5480" name="Google Shape;5480;p6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1" name="Google Shape;5481;p6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2" name="Google Shape;5482;p6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3" name="Google Shape;5483;p6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4" name="Google Shape;5484;p6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5" name="Google Shape;5485;p61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5486" name="Google Shape;5486;p6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487" name="Google Shape;5487;p6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8" name="Google Shape;5488;p6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9" name="Google Shape;5489;p6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0" name="Google Shape;5490;p6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1" name="Google Shape;5491;p6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2" name="Google Shape;5492;p6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3" name="Google Shape;5493;p6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4" name="Google Shape;5494;p6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5" name="Google Shape;5495;p6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6" name="Google Shape;5496;p6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97" name="Google Shape;5497;p6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5498" name="Google Shape;5498;p6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9" name="Google Shape;5499;p6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0" name="Google Shape;5500;p6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1" name="Google Shape;5501;p6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2" name="Google Shape;5502;p6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3" name="Google Shape;5503;p6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4" name="Google Shape;5504;p6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5" name="Google Shape;5505;p6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6" name="Google Shape;5506;p6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7" name="Google Shape;5507;p6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08" name="Google Shape;5508;p61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9" name="Google Shape;5509;p61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0" name="Google Shape;5510;p61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5511" name="Google Shape;5511;p6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2" name="Google Shape;5512;p6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3" name="Google Shape;5513;p6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4" name="Google Shape;5514;p6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5" name="Google Shape;5515;p6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6" name="Google Shape;5516;p6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517" name="Shape 5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8" name="Google Shape;5518;p6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519" name="Google Shape;5519;p6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0" name="Google Shape;5520;p6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1" name="Google Shape;5521;p6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2" name="Google Shape;5522;p6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3" name="Google Shape;5523;p6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4" name="Google Shape;5524;p6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5" name="Google Shape;5525;p6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6" name="Google Shape;5526;p6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7" name="Google Shape;5527;p6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8" name="Google Shape;5528;p6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9" name="Google Shape;5529;p6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0" name="Google Shape;5530;p6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1" name="Google Shape;5531;p6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2" name="Google Shape;5532;p6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3" name="Google Shape;5533;p6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4" name="Google Shape;5534;p6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5" name="Google Shape;5535;p6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6" name="Google Shape;5536;p6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7" name="Google Shape;5537;p6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8" name="Google Shape;5538;p6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9" name="Google Shape;5539;p6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0" name="Google Shape;5540;p6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1" name="Google Shape;5541;p6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2" name="Google Shape;5542;p6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3" name="Google Shape;5543;p6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4" name="Google Shape;5544;p6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5" name="Google Shape;5545;p6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6" name="Google Shape;5546;p6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7" name="Google Shape;5547;p6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8" name="Google Shape;5548;p6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9" name="Google Shape;5549;p6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0" name="Google Shape;5550;p6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1" name="Google Shape;5551;p6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2" name="Google Shape;5552;p6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3" name="Google Shape;5553;p6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4" name="Google Shape;5554;p6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5" name="Google Shape;5555;p6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6" name="Google Shape;5556;p6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57" name="Google Shape;5557;p6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558" name="Google Shape;5558;p62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5559" name="Google Shape;5559;p62"/>
          <p:cNvGrpSpPr/>
          <p:nvPr/>
        </p:nvGrpSpPr>
        <p:grpSpPr>
          <a:xfrm flipH="1" rot="5400000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5560" name="Google Shape;5560;p6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1" name="Google Shape;5561;p62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2" name="Google Shape;5562;p62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3" name="Google Shape;5563;p6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4" name="Google Shape;5564;p6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5" name="Google Shape;5565;p62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66" name="Google Shape;5566;p62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7" name="Google Shape;5567;p62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568" name="Google Shape;5568;p62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9" name="Google Shape;5569;p62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0" name="Google Shape;5570;p62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1" name="Google Shape;5571;p62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5572" name="Google Shape;5572;p6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5573" name="Google Shape;5573;p6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4" name="Google Shape;5574;p6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5" name="Google Shape;5575;p6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6" name="Google Shape;5576;p6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7" name="Google Shape;5577;p6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8" name="Google Shape;5578;p6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9" name="Google Shape;5579;p6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0" name="Google Shape;5580;p6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1" name="Google Shape;5581;p6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2" name="Google Shape;5582;p6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83" name="Google Shape;5583;p6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5584" name="Google Shape;5584;p6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5" name="Google Shape;5585;p6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6" name="Google Shape;5586;p6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7" name="Google Shape;5587;p6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8" name="Google Shape;5588;p6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9" name="Google Shape;5589;p6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0" name="Google Shape;5590;p6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1" name="Google Shape;5591;p6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2" name="Google Shape;5592;p6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3" name="Google Shape;5593;p6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94" name="Google Shape;5594;p62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5" name="Google Shape;5595;p62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7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33" name="Google Shape;533;p7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596" name="Shape 5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97" name="Google Shape;5597;p6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598" name="Google Shape;5598;p6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9" name="Google Shape;5599;p6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0" name="Google Shape;5600;p6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1" name="Google Shape;5601;p6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2" name="Google Shape;5602;p6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3" name="Google Shape;5603;p6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4" name="Google Shape;5604;p6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5" name="Google Shape;5605;p6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6" name="Google Shape;5606;p6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7" name="Google Shape;5607;p6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8" name="Google Shape;5608;p6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9" name="Google Shape;5609;p6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0" name="Google Shape;5610;p6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1" name="Google Shape;5611;p6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2" name="Google Shape;5612;p6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3" name="Google Shape;5613;p6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4" name="Google Shape;5614;p6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5" name="Google Shape;5615;p6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6" name="Google Shape;5616;p6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7" name="Google Shape;5617;p6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8" name="Google Shape;5618;p6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9" name="Google Shape;5619;p6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0" name="Google Shape;5620;p6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1" name="Google Shape;5621;p6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2" name="Google Shape;5622;p6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3" name="Google Shape;5623;p6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4" name="Google Shape;5624;p6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5" name="Google Shape;5625;p6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6" name="Google Shape;5626;p6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7" name="Google Shape;5627;p6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8" name="Google Shape;5628;p6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9" name="Google Shape;5629;p6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0" name="Google Shape;5630;p6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1" name="Google Shape;5631;p6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2" name="Google Shape;5632;p6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3" name="Google Shape;5633;p6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4" name="Google Shape;5634;p6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5" name="Google Shape;5635;p6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36" name="Google Shape;5636;p6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637" name="Google Shape;5637;p63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38" name="Google Shape;5638;p63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39" name="Google Shape;5639;p63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40" name="Google Shape;5640;p63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641" name="Google Shape;5641;p63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5642" name="Google Shape;5642;p63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3" name="Google Shape;5643;p63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4" name="Google Shape;5644;p63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5" name="Google Shape;5645;p63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6" name="Google Shape;5646;p63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7" name="Google Shape;5647;p63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8" name="Google Shape;5648;p63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9" name="Google Shape;5649;p63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0" name="Google Shape;5650;p63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1" name="Google Shape;5651;p63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2" name="Google Shape;5652;p63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3" name="Google Shape;5653;p63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4" name="Google Shape;5654;p63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55" name="Google Shape;5655;p63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5656" name="Google Shape;5656;p6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7" name="Google Shape;5657;p63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8" name="Google Shape;5658;p63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9" name="Google Shape;5659;p6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0" name="Google Shape;5660;p6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1" name="Google Shape;5661;p63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2" name="Google Shape;5662;p63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5663" name="Google Shape;5663;p6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4" name="Google Shape;5664;p6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5" name="Google Shape;5665;p6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6" name="Google Shape;5666;p6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7" name="Google Shape;5667;p6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8" name="Google Shape;5668;p63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5669" name="Google Shape;5669;p6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0" name="Google Shape;5670;p6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1" name="Google Shape;5671;p6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2" name="Google Shape;5672;p6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3" name="Google Shape;5673;p6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4" name="Google Shape;5674;p63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5675" name="Google Shape;5675;p6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6" name="Google Shape;5676;p6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7" name="Google Shape;5677;p6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8" name="Google Shape;5678;p6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9" name="Google Shape;5679;p6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0" name="Google Shape;5680;p6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81" name="Google Shape;5681;p63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5682" name="Google Shape;5682;p6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3" name="Google Shape;5683;p6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4" name="Google Shape;5684;p6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5" name="Google Shape;5685;p6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6" name="Google Shape;5686;p6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7" name="Google Shape;5687;p6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88" name="Google Shape;5688;p63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89" name="Google Shape;5689;p63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5690" name="Google Shape;5690;p6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1" name="Google Shape;5691;p6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2" name="Google Shape;5692;p6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3" name="Google Shape;5693;p6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4" name="Google Shape;5694;p6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5" name="Google Shape;5695;p6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96" name="Shape 5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97" name="Google Shape;5697;p6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698" name="Google Shape;5698;p6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9" name="Google Shape;5699;p6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0" name="Google Shape;5700;p6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1" name="Google Shape;5701;p6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2" name="Google Shape;5702;p6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3" name="Google Shape;5703;p6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4" name="Google Shape;5704;p6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5" name="Google Shape;5705;p6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6" name="Google Shape;5706;p6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7" name="Google Shape;5707;p6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8" name="Google Shape;5708;p6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9" name="Google Shape;5709;p6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0" name="Google Shape;5710;p6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1" name="Google Shape;5711;p6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2" name="Google Shape;5712;p6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3" name="Google Shape;5713;p6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4" name="Google Shape;5714;p6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5" name="Google Shape;5715;p6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6" name="Google Shape;5716;p6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7" name="Google Shape;5717;p6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8" name="Google Shape;5718;p6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9" name="Google Shape;5719;p6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0" name="Google Shape;5720;p6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1" name="Google Shape;5721;p6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2" name="Google Shape;5722;p6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3" name="Google Shape;5723;p6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4" name="Google Shape;5724;p6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5" name="Google Shape;5725;p6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6" name="Google Shape;5726;p6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7" name="Google Shape;5727;p6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8" name="Google Shape;5728;p6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9" name="Google Shape;5729;p6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0" name="Google Shape;5730;p6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1" name="Google Shape;5731;p6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2" name="Google Shape;5732;p6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3" name="Google Shape;5733;p6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4" name="Google Shape;5734;p6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5" name="Google Shape;5735;p6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36" name="Google Shape;5736;p6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737" name="Google Shape;5737;p6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38" name="Google Shape;5738;p64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5739" name="Google Shape;5739;p6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0" name="Google Shape;5740;p6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1" name="Google Shape;5741;p6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2" name="Google Shape;5742;p6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3" name="Google Shape;5743;p6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4" name="Google Shape;5744;p6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5" name="Google Shape;5745;p6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6" name="Google Shape;5746;p6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7" name="Google Shape;5747;p6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8" name="Google Shape;5748;p6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9" name="Google Shape;5749;p6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0" name="Google Shape;5750;p6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1" name="Google Shape;5751;p6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2" name="Google Shape;5752;p6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53" name="Google Shape;5753;p64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54" name="Google Shape;5754;p64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5755" name="Google Shape;5755;p6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6" name="Google Shape;5756;p6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7" name="Google Shape;5757;p6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8" name="Google Shape;5758;p6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9" name="Google Shape;5759;p6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0" name="Google Shape;5760;p64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5761" name="Google Shape;5761;p6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2" name="Google Shape;5762;p6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3" name="Google Shape;5763;p6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4" name="Google Shape;5764;p6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5" name="Google Shape;5765;p6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66" name="Google Shape;5766;p64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67" name="Google Shape;5767;p64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5768" name="Google Shape;5768;p6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9" name="Google Shape;5769;p6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0" name="Google Shape;5770;p6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1" name="Google Shape;5771;p6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2" name="Google Shape;5772;p6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3" name="Google Shape;5773;p6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74" name="Google Shape;5774;p64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775" name="Google Shape;5775;p6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6" name="Google Shape;5776;p6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7" name="Google Shape;5777;p6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8" name="Google Shape;5778;p6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9" name="Google Shape;5779;p6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780" name="Shape 5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81" name="Google Shape;5781;p6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782" name="Google Shape;5782;p6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3" name="Google Shape;5783;p6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4" name="Google Shape;5784;p6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5" name="Google Shape;5785;p6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6" name="Google Shape;5786;p6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7" name="Google Shape;5787;p6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8" name="Google Shape;5788;p6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9" name="Google Shape;5789;p6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0" name="Google Shape;5790;p6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1" name="Google Shape;5791;p6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2" name="Google Shape;5792;p6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3" name="Google Shape;5793;p6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4" name="Google Shape;5794;p6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5" name="Google Shape;5795;p6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6" name="Google Shape;5796;p6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7" name="Google Shape;5797;p6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8" name="Google Shape;5798;p6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9" name="Google Shape;5799;p6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0" name="Google Shape;5800;p6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1" name="Google Shape;5801;p6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2" name="Google Shape;5802;p6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3" name="Google Shape;5803;p6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4" name="Google Shape;5804;p6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5" name="Google Shape;5805;p6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6" name="Google Shape;5806;p6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7" name="Google Shape;5807;p6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8" name="Google Shape;5808;p6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9" name="Google Shape;5809;p6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0" name="Google Shape;5810;p6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1" name="Google Shape;5811;p6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2" name="Google Shape;5812;p6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3" name="Google Shape;5813;p6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4" name="Google Shape;5814;p6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5" name="Google Shape;5815;p6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6" name="Google Shape;5816;p6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7" name="Google Shape;5817;p6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8" name="Google Shape;5818;p6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9" name="Google Shape;5819;p6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0" name="Google Shape;5820;p65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821" name="Google Shape;5821;p65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22" name="Google Shape;5822;p65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3" name="Google Shape;5823;p65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24" name="Google Shape;5824;p65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825" name="Google Shape;5825;p6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6" name="Google Shape;5826;p6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7" name="Google Shape;5827;p6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8" name="Google Shape;5828;p6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9" name="Google Shape;5829;p6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0" name="Google Shape;5830;p6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31" name="Google Shape;5831;p65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832" name="Google Shape;5832;p6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3" name="Google Shape;5833;p6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4" name="Google Shape;5834;p6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5" name="Google Shape;5835;p6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6" name="Google Shape;5836;p6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37" name="Google Shape;5837;p65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8" name="Google Shape;5838;p65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39" name="Google Shape;5839;p65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840" name="Google Shape;5840;p6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1" name="Google Shape;5841;p6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2" name="Google Shape;5842;p6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3" name="Google Shape;5843;p6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4" name="Google Shape;5844;p6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5" name="Google Shape;5845;p6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6" name="Google Shape;5846;p6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7" name="Google Shape;5847;p6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8" name="Google Shape;5848;p6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9" name="Google Shape;5849;p6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0" name="Google Shape;5850;p6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1" name="Google Shape;5851;p6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2" name="Google Shape;5852;p6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3" name="Google Shape;5853;p6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4" name="Google Shape;5854;p65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55" name="Google Shape;5855;p65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856" name="Google Shape;5856;p65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7" name="Google Shape;5857;p65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8" name="Google Shape;5858;p65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59" name="Google Shape;5859;p65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60" name="Google Shape;5860;p65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861" name="Google Shape;5861;p6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2" name="Google Shape;5862;p6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3" name="Google Shape;5863;p6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4" name="Google Shape;5864;p6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5" name="Google Shape;5865;p6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6" name="Google Shape;5866;p65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867" name="Google Shape;5867;p6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8" name="Google Shape;5868;p6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9" name="Google Shape;5869;p6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0" name="Google Shape;5870;p6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1" name="Google Shape;5871;p6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72" name="Shape 5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73" name="Google Shape;5873;p6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74" name="Google Shape;5874;p6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5" name="Google Shape;5875;p6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6" name="Google Shape;5876;p6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7" name="Google Shape;5877;p6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8" name="Google Shape;5878;p6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9" name="Google Shape;5879;p6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0" name="Google Shape;5880;p6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1" name="Google Shape;5881;p6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2" name="Google Shape;5882;p6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3" name="Google Shape;5883;p6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4" name="Google Shape;5884;p6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5" name="Google Shape;5885;p6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6" name="Google Shape;5886;p6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7" name="Google Shape;5887;p6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8" name="Google Shape;5888;p6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9" name="Google Shape;5889;p6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0" name="Google Shape;5890;p6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1" name="Google Shape;5891;p6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2" name="Google Shape;5892;p6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3" name="Google Shape;5893;p6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4" name="Google Shape;5894;p6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5" name="Google Shape;5895;p6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6" name="Google Shape;5896;p6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7" name="Google Shape;5897;p6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8" name="Google Shape;5898;p6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9" name="Google Shape;5899;p6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0" name="Google Shape;5900;p6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1" name="Google Shape;5901;p6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2" name="Google Shape;5902;p6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3" name="Google Shape;5903;p6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4" name="Google Shape;5904;p6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5" name="Google Shape;5905;p6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6" name="Google Shape;5906;p6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7" name="Google Shape;5907;p6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8" name="Google Shape;5908;p6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9" name="Google Shape;5909;p6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0" name="Google Shape;5910;p6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1" name="Google Shape;5911;p6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12" name="Google Shape;5912;p66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913" name="Google Shape;5913;p66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14" name="Google Shape;5914;p66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5915" name="Google Shape;5915;p66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6" name="Google Shape;5916;p66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7" name="Google Shape;5917;p66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5918" name="Google Shape;5918;p6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9" name="Google Shape;5919;p6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0" name="Google Shape;5920;p6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1" name="Google Shape;5921;p66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22" name="Google Shape;5922;p66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5923" name="Google Shape;5923;p6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4" name="Google Shape;5924;p6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5" name="Google Shape;5925;p6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6" name="Google Shape;5926;p6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7" name="Google Shape;5927;p6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8" name="Google Shape;5928;p6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29" name="Google Shape;5929;p66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0" name="Google Shape;5930;p66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1" name="Google Shape;5931;p6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32" name="Google Shape;5932;p66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5933" name="Google Shape;5933;p6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4" name="Google Shape;5934;p6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5" name="Google Shape;5935;p6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6" name="Google Shape;5936;p6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7" name="Google Shape;5937;p6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8" name="Google Shape;5938;p66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5939" name="Google Shape;5939;p6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0" name="Google Shape;5940;p6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1" name="Google Shape;5941;p6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2" name="Google Shape;5942;p6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3" name="Google Shape;5943;p6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44" name="Google Shape;5944;p66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45" name="Google Shape;5945;p66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5946" name="Google Shape;5946;p6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7" name="Google Shape;5947;p6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8" name="Google Shape;5948;p6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9" name="Google Shape;5949;p6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0" name="Google Shape;5950;p6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1" name="Google Shape;5951;p6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2" name="Google Shape;5952;p66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5953" name="Google Shape;5953;p6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4" name="Google Shape;5954;p6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5" name="Google Shape;5955;p6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6" name="Google Shape;5956;p6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7" name="Google Shape;5957;p6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8" name="Google Shape;5958;p6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9" name="Google Shape;5959;p66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5960" name="Google Shape;5960;p6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1" name="Google Shape;5961;p6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2" name="Google Shape;5962;p6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3" name="Google Shape;5963;p6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4" name="Google Shape;5964;p6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5" name="Google Shape;5965;p6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66" name="Shape 5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7" name="Google Shape;5967;p6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968" name="Google Shape;5968;p6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9" name="Google Shape;5969;p6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0" name="Google Shape;5970;p6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1" name="Google Shape;5971;p6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2" name="Google Shape;5972;p6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3" name="Google Shape;5973;p6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4" name="Google Shape;5974;p6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5" name="Google Shape;5975;p6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6" name="Google Shape;5976;p6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7" name="Google Shape;5977;p6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8" name="Google Shape;5978;p6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9" name="Google Shape;5979;p6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0" name="Google Shape;5980;p6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1" name="Google Shape;5981;p6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2" name="Google Shape;5982;p6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3" name="Google Shape;5983;p6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4" name="Google Shape;5984;p6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5" name="Google Shape;5985;p6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6" name="Google Shape;5986;p6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7" name="Google Shape;5987;p6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8" name="Google Shape;5988;p6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9" name="Google Shape;5989;p6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0" name="Google Shape;5990;p6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1" name="Google Shape;5991;p6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2" name="Google Shape;5992;p6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3" name="Google Shape;5993;p6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4" name="Google Shape;5994;p6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5" name="Google Shape;5995;p6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6" name="Google Shape;5996;p6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7" name="Google Shape;5997;p6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8" name="Google Shape;5998;p6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9" name="Google Shape;5999;p6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0" name="Google Shape;6000;p6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1" name="Google Shape;6001;p6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2" name="Google Shape;6002;p6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3" name="Google Shape;6003;p6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4" name="Google Shape;6004;p6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5" name="Google Shape;6005;p6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06" name="Google Shape;6006;p67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07" name="Google Shape;6007;p67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008" name="Google Shape;6008;p67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09" name="Google Shape;6009;p67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6010" name="Google Shape;6010;p6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1" name="Google Shape;6011;p6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2" name="Google Shape;6012;p6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3" name="Google Shape;6013;p6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4" name="Google Shape;6014;p6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5" name="Google Shape;6015;p6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16" name="Google Shape;6016;p67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7" name="Google Shape;6017;p67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8" name="Google Shape;6018;p6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9" name="Google Shape;6019;p67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6020" name="Google Shape;6020;p67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1" name="Google Shape;6021;p67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2" name="Google Shape;6022;p67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6023" name="Google Shape;6023;p6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4" name="Google Shape;6024;p6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5" name="Google Shape;6025;p6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6" name="Google Shape;6026;p6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7" name="Google Shape;6027;p6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8" name="Google Shape;6028;p67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6029" name="Google Shape;6029;p6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0" name="Google Shape;6030;p6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1" name="Google Shape;6031;p6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2" name="Google Shape;6032;p6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3" name="Google Shape;6033;p6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4" name="Google Shape;6034;p6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5" name="Google Shape;6035;p67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6036" name="Google Shape;6036;p6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7" name="Google Shape;6037;p6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8" name="Google Shape;6038;p6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9" name="Google Shape;6039;p67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6040" name="Google Shape;6040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6041" name="Google Shape;604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2" name="Google Shape;604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3" name="Google Shape;604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4" name="Google Shape;604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5" name="Google Shape;604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6" name="Google Shape;604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7" name="Google Shape;604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8" name="Google Shape;604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9" name="Google Shape;604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0" name="Google Shape;605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51" name="Google Shape;6051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6052" name="Google Shape;6052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3" name="Google Shape;6053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4" name="Google Shape;6054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5" name="Google Shape;6055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6" name="Google Shape;6056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7" name="Google Shape;6057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8" name="Google Shape;6058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9" name="Google Shape;6059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0" name="Google Shape;6060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1" name="Google Shape;6061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062" name="Google Shape;6062;p67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6063" name="Google Shape;6063;p6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4" name="Google Shape;6064;p6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5" name="Google Shape;6065;p6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6" name="Google Shape;6066;p6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7" name="Google Shape;6067;p6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68" name="Shape 6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9" name="Google Shape;6069;p68"/>
          <p:cNvSpPr txBox="1"/>
          <p:nvPr>
            <p:ph idx="1" type="body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70" name="Shape 6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71" name="Google Shape;6071;p6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072" name="Google Shape;6072;p6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3" name="Google Shape;6073;p6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4" name="Google Shape;6074;p6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5" name="Google Shape;6075;p6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6" name="Google Shape;6076;p6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7" name="Google Shape;6077;p6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8" name="Google Shape;6078;p6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9" name="Google Shape;6079;p6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0" name="Google Shape;6080;p6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1" name="Google Shape;6081;p6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2" name="Google Shape;6082;p6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3" name="Google Shape;6083;p6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4" name="Google Shape;6084;p6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5" name="Google Shape;6085;p6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6" name="Google Shape;6086;p6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7" name="Google Shape;6087;p6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8" name="Google Shape;6088;p6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9" name="Google Shape;6089;p6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0" name="Google Shape;6090;p6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1" name="Google Shape;6091;p6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2" name="Google Shape;6092;p6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3" name="Google Shape;6093;p6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4" name="Google Shape;6094;p6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5" name="Google Shape;6095;p6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6" name="Google Shape;6096;p6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7" name="Google Shape;6097;p6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8" name="Google Shape;6098;p6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9" name="Google Shape;6099;p6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0" name="Google Shape;6100;p6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1" name="Google Shape;6101;p6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2" name="Google Shape;6102;p6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3" name="Google Shape;6103;p6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4" name="Google Shape;6104;p6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5" name="Google Shape;6105;p6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6" name="Google Shape;6106;p6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7" name="Google Shape;6107;p6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8" name="Google Shape;6108;p6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9" name="Google Shape;6109;p6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10" name="Google Shape;6110;p69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11" name="Google Shape;6111;p69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112" name="Google Shape;6112;p6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13" name="Google Shape;6113;p69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6114" name="Google Shape;6114;p6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5" name="Google Shape;6115;p6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6" name="Google Shape;6116;p6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7" name="Google Shape;6117;p6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8" name="Google Shape;6118;p6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19" name="Google Shape;6119;p69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120" name="Google Shape;6120;p6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1" name="Google Shape;6121;p6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2" name="Google Shape;6122;p6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3" name="Google Shape;6123;p6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4" name="Google Shape;6124;p6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25" name="Google Shape;6125;p69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6" name="Google Shape;6126;p69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27" name="Google Shape;6127;p69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128" name="Google Shape;6128;p6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9" name="Google Shape;6129;p6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0" name="Google Shape;6130;p6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1" name="Google Shape;6131;p69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6132" name="Google Shape;6132;p6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3" name="Google Shape;6133;p6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4" name="Google Shape;6134;p6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5" name="Google Shape;6135;p6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6" name="Google Shape;6136;p6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7" name="Google Shape;6137;p6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38" name="Google Shape;6138;p69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9" name="Google Shape;6139;p69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0" name="Google Shape;6140;p69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1" name="Google Shape;6141;p69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2" name="Google Shape;6142;p6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43" name="Google Shape;6143;p69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6144" name="Google Shape;6144;p6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5" name="Google Shape;6145;p6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6" name="Google Shape;6146;p6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7" name="Google Shape;6147;p6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8" name="Google Shape;6148;p6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49" name="Google Shape;6149;p69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6150" name="Google Shape;6150;p6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1" name="Google Shape;6151;p6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2" name="Google Shape;6152;p6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3" name="Google Shape;6153;p6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4" name="Google Shape;6154;p6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5" name="Google Shape;6155;p6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56" name="Google Shape;6156;p69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6157" name="Google Shape;6157;p6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6158" name="Google Shape;6158;p6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9" name="Google Shape;6159;p6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0" name="Google Shape;6160;p6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1" name="Google Shape;6161;p6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2" name="Google Shape;6162;p6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3" name="Google Shape;6163;p6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4" name="Google Shape;6164;p6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5" name="Google Shape;6165;p6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6" name="Google Shape;6166;p6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7" name="Google Shape;6167;p6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68" name="Google Shape;6168;p6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6169" name="Google Shape;6169;p6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0" name="Google Shape;6170;p6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1" name="Google Shape;6171;p6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2" name="Google Shape;6172;p6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3" name="Google Shape;6173;p6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4" name="Google Shape;6174;p6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5" name="Google Shape;6175;p6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6" name="Google Shape;6176;p6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7" name="Google Shape;6177;p6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8" name="Google Shape;6178;p6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179" name="Google Shape;6179;p69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6180" name="Google Shape;6180;p69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1" name="Google Shape;6181;p69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2" name="Google Shape;6182;p69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3" name="Google Shape;6183;p69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4" name="Google Shape;6184;p69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5" name="Google Shape;6185;p69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6" name="Google Shape;6186;p69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7" name="Google Shape;6187;p69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8" name="Google Shape;6188;p69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9" name="Google Shape;6189;p69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0" name="Google Shape;6190;p69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1" name="Google Shape;6191;p69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2" name="Google Shape;6192;p69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3" name="Google Shape;6193;p69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4" name="Google Shape;6194;p69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6195" name="Google Shape;6195;p6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6196" name="Google Shape;6196;p6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7" name="Google Shape;6197;p6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8" name="Google Shape;6198;p6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99" name="Google Shape;6199;p6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0" name="Google Shape;6200;p6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1" name="Google Shape;6201;p6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2" name="Google Shape;6202;p6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3" name="Google Shape;6203;p6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4" name="Google Shape;6204;p6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5" name="Google Shape;6205;p6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06" name="Google Shape;6206;p6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6207" name="Google Shape;6207;p6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8" name="Google Shape;6208;p6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9" name="Google Shape;6209;p6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0" name="Google Shape;6210;p6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1" name="Google Shape;6211;p6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2" name="Google Shape;6212;p6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3" name="Google Shape;6213;p6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4" name="Google Shape;6214;p6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5" name="Google Shape;6215;p6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6" name="Google Shape;6216;p6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6217" name="Shape 6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6218" name="Shape 6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19" name="Google Shape;6219;p7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220" name="Google Shape;6220;p7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1" name="Google Shape;6221;p7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2" name="Google Shape;6222;p7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3" name="Google Shape;6223;p7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4" name="Google Shape;6224;p7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5" name="Google Shape;6225;p7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6" name="Google Shape;6226;p7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7" name="Google Shape;6227;p7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8" name="Google Shape;6228;p7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9" name="Google Shape;6229;p7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0" name="Google Shape;6230;p7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1" name="Google Shape;6231;p7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2" name="Google Shape;6232;p7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3" name="Google Shape;6233;p7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4" name="Google Shape;6234;p7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5" name="Google Shape;6235;p7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6" name="Google Shape;6236;p7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7" name="Google Shape;6237;p7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8" name="Google Shape;6238;p7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9" name="Google Shape;6239;p7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0" name="Google Shape;6240;p7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1" name="Google Shape;6241;p7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2" name="Google Shape;6242;p7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3" name="Google Shape;6243;p7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4" name="Google Shape;6244;p7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5" name="Google Shape;6245;p7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6" name="Google Shape;6246;p7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7" name="Google Shape;6247;p7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8" name="Google Shape;6248;p7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9" name="Google Shape;6249;p7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0" name="Google Shape;6250;p7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1" name="Google Shape;6251;p7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2" name="Google Shape;6252;p7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3" name="Google Shape;6253;p7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4" name="Google Shape;6254;p7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5" name="Google Shape;6255;p7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6" name="Google Shape;6256;p7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7" name="Google Shape;6257;p7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58" name="Google Shape;6258;p7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259" name="Google Shape;6259;p71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60" name="Google Shape;6260;p71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1" name="Google Shape;6261;p71"/>
          <p:cNvSpPr txBox="1"/>
          <p:nvPr>
            <p:ph hasCustomPrompt="1"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62" name="Google Shape;6262;p71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63" name="Google Shape;6263;p71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4" name="Google Shape;6264;p71"/>
          <p:cNvSpPr txBox="1"/>
          <p:nvPr>
            <p:ph hasCustomPrompt="1"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65" name="Google Shape;6265;p71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66" name="Google Shape;6266;p71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67" name="Google Shape;6267;p71"/>
          <p:cNvSpPr txBox="1"/>
          <p:nvPr>
            <p:ph hasCustomPrompt="1"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68" name="Google Shape;6268;p71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69" name="Google Shape;6269;p71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0" name="Google Shape;6270;p71"/>
          <p:cNvSpPr txBox="1"/>
          <p:nvPr>
            <p:ph hasCustomPrompt="1"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71" name="Google Shape;6271;p71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72" name="Google Shape;6272;p71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3" name="Google Shape;6273;p71"/>
          <p:cNvSpPr txBox="1"/>
          <p:nvPr>
            <p:ph hasCustomPrompt="1"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74" name="Google Shape;6274;p71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275" name="Google Shape;6275;p71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6" name="Google Shape;6276;p71"/>
          <p:cNvSpPr txBox="1"/>
          <p:nvPr>
            <p:ph hasCustomPrompt="1"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6277" name="Google Shape;6277;p71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6278" name="Google Shape;6278;p7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9" name="Google Shape;6279;p7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0" name="Google Shape;6280;p7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1" name="Google Shape;6281;p7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2" name="Google Shape;6282;p7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83" name="Google Shape;6283;p71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84" name="Google Shape;6284;p71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6285" name="Google Shape;6285;p7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6" name="Google Shape;6286;p7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7" name="Google Shape;6287;p7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8" name="Google Shape;6288;p7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9" name="Google Shape;6289;p7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0" name="Google Shape;6290;p7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91" name="Google Shape;6291;p71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92" name="Google Shape;6292;p71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6293" name="Google Shape;6293;p7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6294" name="Google Shape;6294;p7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5" name="Google Shape;6295;p7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6" name="Google Shape;6296;p7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7" name="Google Shape;6297;p7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8" name="Google Shape;6298;p7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99" name="Google Shape;6299;p7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0" name="Google Shape;6300;p7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1" name="Google Shape;6301;p7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2" name="Google Shape;6302;p7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3" name="Google Shape;6303;p7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04" name="Google Shape;6304;p7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6305" name="Google Shape;6305;p7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6" name="Google Shape;6306;p7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7" name="Google Shape;6307;p7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8" name="Google Shape;6308;p7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09" name="Google Shape;6309;p7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0" name="Google Shape;6310;p7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1" name="Google Shape;6311;p7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2" name="Google Shape;6312;p7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3" name="Google Shape;6313;p7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4" name="Google Shape;6314;p7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15" name="Google Shape;6315;p71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6316" name="Google Shape;6316;p7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6317" name="Google Shape;6317;p7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8" name="Google Shape;6318;p7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9" name="Google Shape;6319;p7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0" name="Google Shape;6320;p7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1" name="Google Shape;6321;p7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2" name="Google Shape;6322;p7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3" name="Google Shape;6323;p7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4" name="Google Shape;6324;p7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5" name="Google Shape;6325;p7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6" name="Google Shape;6326;p7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27" name="Google Shape;6327;p7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6328" name="Google Shape;6328;p7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9" name="Google Shape;6329;p7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0" name="Google Shape;6330;p7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1" name="Google Shape;6331;p7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2" name="Google Shape;6332;p7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3" name="Google Shape;6333;p7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4" name="Google Shape;6334;p7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5" name="Google Shape;6335;p7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6" name="Google Shape;6336;p7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7" name="Google Shape;6337;p7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38" name="Google Shape;6338;p71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6339" name="Google Shape;6339;p7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0" name="Google Shape;6340;p7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1" name="Google Shape;6341;p7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2" name="Google Shape;6342;p7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3" name="Google Shape;6343;p7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4" name="Google Shape;6344;p7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5" name="Google Shape;6345;p71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6346" name="Google Shape;6346;p7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7" name="Google Shape;6347;p7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8" name="Google Shape;6348;p7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9" name="Google Shape;6349;p7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0" name="Google Shape;6350;p7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3">
    <p:spTree>
      <p:nvGrpSpPr>
        <p:cNvPr id="6351" name="Shape 6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2" name="Google Shape;6352;p7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353" name="Google Shape;6353;p7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4" name="Google Shape;6354;p7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5" name="Google Shape;6355;p7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6" name="Google Shape;6356;p7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7" name="Google Shape;6357;p7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8" name="Google Shape;6358;p7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9" name="Google Shape;6359;p7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0" name="Google Shape;6360;p7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1" name="Google Shape;6361;p7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2" name="Google Shape;6362;p7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3" name="Google Shape;6363;p7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4" name="Google Shape;6364;p7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5" name="Google Shape;6365;p7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6" name="Google Shape;6366;p7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7" name="Google Shape;6367;p7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8" name="Google Shape;6368;p7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9" name="Google Shape;6369;p7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0" name="Google Shape;6370;p7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1" name="Google Shape;6371;p7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2" name="Google Shape;6372;p7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3" name="Google Shape;6373;p7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4" name="Google Shape;6374;p7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5" name="Google Shape;6375;p7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6" name="Google Shape;6376;p7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7" name="Google Shape;6377;p7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8" name="Google Shape;6378;p7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9" name="Google Shape;6379;p7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0" name="Google Shape;6380;p7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1" name="Google Shape;6381;p7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2" name="Google Shape;6382;p7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3" name="Google Shape;6383;p7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4" name="Google Shape;6384;p7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5" name="Google Shape;6385;p7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6" name="Google Shape;6386;p7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7" name="Google Shape;6387;p7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8" name="Google Shape;6388;p7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9" name="Google Shape;6389;p7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0" name="Google Shape;6390;p7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91" name="Google Shape;6391;p72"/>
          <p:cNvSpPr txBox="1"/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92" name="Google Shape;6392;p72"/>
          <p:cNvSpPr txBox="1"/>
          <p:nvPr>
            <p:ph idx="1" type="subTitle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393" name="Google Shape;6393;p72"/>
          <p:cNvSpPr/>
          <p:nvPr/>
        </p:nvSpPr>
        <p:spPr>
          <a:xfrm flipH="1" rot="-5400000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94" name="Google Shape;6394;p72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6395" name="Google Shape;6395;p7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6" name="Google Shape;6396;p72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7" name="Google Shape;6397;p72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8" name="Google Shape;6398;p7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9" name="Google Shape;6399;p7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0" name="Google Shape;6400;p72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1" name="Google Shape;6401;p72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2" name="Google Shape;6402;p72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6403" name="Google Shape;6403;p7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4" name="Google Shape;6404;p7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5" name="Google Shape;6405;p7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06" name="Google Shape;6406;p7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7" name="Google Shape;6407;p72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8" name="Google Shape;6408;p72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6409" name="Google Shape;6409;p7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0" name="Google Shape;6410;p7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1" name="Google Shape;6411;p7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2" name="Google Shape;6412;p7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3" name="Google Shape;6413;p7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4" name="Google Shape;6414;p72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6415" name="Google Shape;6415;p7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6" name="Google Shape;6416;p7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7" name="Google Shape;6417;p7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8" name="Google Shape;6418;p7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9" name="Google Shape;6419;p7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0" name="Google Shape;6420;p72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6421" name="Google Shape;6421;p7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2" name="Google Shape;6422;p7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3" name="Google Shape;6423;p7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4" name="Google Shape;6424;p7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5" name="Google Shape;6425;p7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6" name="Google Shape;6426;p72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6427" name="Google Shape;6427;p72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8" name="Google Shape;6428;p72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9" name="Google Shape;6429;p72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6430" name="Google Shape;6430;p7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1" name="Google Shape;6431;p7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2" name="Google Shape;6432;p7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3" name="Google Shape;6433;p7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4" name="Google Shape;6434;p7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5" name="Google Shape;6435;p7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8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6436" name="Shape 6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7" name="Google Shape;6437;p7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438" name="Google Shape;6438;p7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9" name="Google Shape;6439;p7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0" name="Google Shape;6440;p7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1" name="Google Shape;6441;p7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2" name="Google Shape;6442;p7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3" name="Google Shape;6443;p7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4" name="Google Shape;6444;p7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5" name="Google Shape;6445;p7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6" name="Google Shape;6446;p7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7" name="Google Shape;6447;p7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8" name="Google Shape;6448;p7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9" name="Google Shape;6449;p7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0" name="Google Shape;6450;p7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1" name="Google Shape;6451;p7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2" name="Google Shape;6452;p7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3" name="Google Shape;6453;p7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4" name="Google Shape;6454;p7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5" name="Google Shape;6455;p7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6" name="Google Shape;6456;p7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7" name="Google Shape;6457;p7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8" name="Google Shape;6458;p7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9" name="Google Shape;6459;p7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0" name="Google Shape;6460;p7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1" name="Google Shape;6461;p7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2" name="Google Shape;6462;p7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3" name="Google Shape;6463;p7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4" name="Google Shape;6464;p7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5" name="Google Shape;6465;p7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6" name="Google Shape;6466;p7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7" name="Google Shape;6467;p7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8" name="Google Shape;6468;p7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9" name="Google Shape;6469;p7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0" name="Google Shape;6470;p7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1" name="Google Shape;6471;p7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2" name="Google Shape;6472;p7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3" name="Google Shape;6473;p7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4" name="Google Shape;6474;p7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5" name="Google Shape;6475;p7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76" name="Google Shape;6476;p73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77" name="Google Shape;6477;p73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78" name="Google Shape;6478;p73"/>
          <p:cNvSpPr txBox="1"/>
          <p:nvPr>
            <p:ph hasCustomPrompt="1"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479" name="Google Shape;6479;p73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6480" name="Google Shape;6480;p7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1" name="Google Shape;6481;p7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2" name="Google Shape;6482;p7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3" name="Google Shape;6483;p7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4" name="Google Shape;6484;p7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5" name="Google Shape;6485;p73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6" name="Google Shape;6486;p73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7" name="Google Shape;6487;p73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8" name="Google Shape;6488;p73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9" name="Google Shape;6489;p73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90" name="Google Shape;6490;p73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6491" name="Google Shape;6491;p7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2" name="Google Shape;6492;p7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3" name="Google Shape;6493;p7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4" name="Google Shape;6494;p7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5" name="Google Shape;6495;p7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96" name="Google Shape;6496;p73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6497" name="Google Shape;6497;p7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8" name="Google Shape;6498;p7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9" name="Google Shape;6499;p7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0" name="Google Shape;6500;p7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1" name="Google Shape;6501;p7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2" name="Google Shape;6502;p73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6503" name="Google Shape;6503;p7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4" name="Google Shape;6504;p7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5" name="Google Shape;6505;p7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6" name="Google Shape;6506;p7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7" name="Google Shape;6507;p7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8" name="Google Shape;6508;p73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6509" name="Google Shape;6509;p73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0" name="Google Shape;6510;p73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6511" name="Shape 6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2" name="Google Shape;6512;p7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513" name="Google Shape;6513;p7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4" name="Google Shape;6514;p7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5" name="Google Shape;6515;p7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6" name="Google Shape;6516;p7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7" name="Google Shape;6517;p7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8" name="Google Shape;6518;p7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9" name="Google Shape;6519;p7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0" name="Google Shape;6520;p7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1" name="Google Shape;6521;p7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2" name="Google Shape;6522;p7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3" name="Google Shape;6523;p7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4" name="Google Shape;6524;p7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5" name="Google Shape;6525;p7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6" name="Google Shape;6526;p7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7" name="Google Shape;6527;p7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8" name="Google Shape;6528;p7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9" name="Google Shape;6529;p7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0" name="Google Shape;6530;p7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1" name="Google Shape;6531;p7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2" name="Google Shape;6532;p7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3" name="Google Shape;6533;p7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4" name="Google Shape;6534;p7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5" name="Google Shape;6535;p7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6" name="Google Shape;6536;p7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7" name="Google Shape;6537;p7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8" name="Google Shape;6538;p7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9" name="Google Shape;6539;p7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0" name="Google Shape;6540;p7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1" name="Google Shape;6541;p7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2" name="Google Shape;6542;p7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3" name="Google Shape;6543;p7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4" name="Google Shape;6544;p7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5" name="Google Shape;6545;p7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6" name="Google Shape;6546;p7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7" name="Google Shape;6547;p7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8" name="Google Shape;6548;p7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9" name="Google Shape;6549;p7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0" name="Google Shape;6550;p7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1" name="Google Shape;6551;p74"/>
          <p:cNvSpPr txBox="1"/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552" name="Google Shape;6552;p74"/>
          <p:cNvSpPr txBox="1"/>
          <p:nvPr>
            <p:ph idx="1" type="subTitle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553" name="Google Shape;6553;p74"/>
          <p:cNvSpPr txBox="1"/>
          <p:nvPr>
            <p:ph hasCustomPrompt="1" idx="2" type="title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54" name="Google Shape;6554;p74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5" name="Google Shape;6555;p74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56" name="Google Shape;6556;p74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6557" name="Google Shape;6557;p7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8" name="Google Shape;6558;p7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9" name="Google Shape;6559;p7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0" name="Google Shape;6560;p7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1" name="Google Shape;6561;p7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2" name="Google Shape;6562;p7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3" name="Google Shape;6563;p74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564" name="Google Shape;6564;p7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5" name="Google Shape;6565;p7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6" name="Google Shape;6566;p7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7" name="Google Shape;6567;p7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8" name="Google Shape;6568;p7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9" name="Google Shape;6569;p74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570" name="Google Shape;6570;p74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1" name="Google Shape;6571;p74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72" name="Google Shape;6572;p74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3" name="Google Shape;6573;p74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6574" name="Google Shape;6574;p7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5" name="Google Shape;6575;p7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6" name="Google Shape;6576;p7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7" name="Google Shape;6577;p7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8" name="Google Shape;6578;p7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9" name="Google Shape;6579;p7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80" name="Google Shape;6580;p74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6581" name="Google Shape;6581;p74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2" name="Google Shape;6582;p74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3" name="Google Shape;6583;p74"/>
          <p:cNvSpPr/>
          <p:nvPr/>
        </p:nvSpPr>
        <p:spPr>
          <a:xfrm flipH="1" rot="10800000">
            <a:off x="2358070" y="4766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4" name="Google Shape;6584;p7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85" name="Google Shape;6585;p74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6586" name="Google Shape;6586;p7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7" name="Google Shape;6587;p7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8" name="Google Shape;6588;p7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9" name="Google Shape;6589;p7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0" name="Google Shape;6590;p7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6591" name="Shape 6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92" name="Google Shape;6592;p7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593" name="Google Shape;6593;p7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4" name="Google Shape;6594;p7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5" name="Google Shape;6595;p7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6" name="Google Shape;6596;p7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7" name="Google Shape;6597;p7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8" name="Google Shape;6598;p7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9" name="Google Shape;6599;p7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0" name="Google Shape;6600;p7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1" name="Google Shape;6601;p7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2" name="Google Shape;6602;p7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3" name="Google Shape;6603;p7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4" name="Google Shape;6604;p7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5" name="Google Shape;6605;p7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6" name="Google Shape;6606;p7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7" name="Google Shape;6607;p7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8" name="Google Shape;6608;p7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9" name="Google Shape;6609;p7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0" name="Google Shape;6610;p7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1" name="Google Shape;6611;p7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2" name="Google Shape;6612;p7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3" name="Google Shape;6613;p7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4" name="Google Shape;6614;p7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5" name="Google Shape;6615;p7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6" name="Google Shape;6616;p7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7" name="Google Shape;6617;p7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8" name="Google Shape;6618;p7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9" name="Google Shape;6619;p7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0" name="Google Shape;6620;p7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1" name="Google Shape;6621;p7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2" name="Google Shape;6622;p7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3" name="Google Shape;6623;p7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4" name="Google Shape;6624;p7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5" name="Google Shape;6625;p7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6" name="Google Shape;6626;p7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7" name="Google Shape;6627;p7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8" name="Google Shape;6628;p7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9" name="Google Shape;6629;p7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0" name="Google Shape;6630;p7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31" name="Google Shape;6631;p75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32" name="Google Shape;6632;p75"/>
          <p:cNvSpPr txBox="1"/>
          <p:nvPr>
            <p:ph idx="1" type="subTitle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633" name="Google Shape;6633;p75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6634" name="Google Shape;6634;p75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635" name="Google Shape;6635;p75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6636" name="Google Shape;6636;p75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7" name="Google Shape;6637;p75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8" name="Google Shape;6638;p75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9" name="Google Shape;6639;p75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0" name="Google Shape;6640;p75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1" name="Google Shape;6641;p75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642" name="Google Shape;6642;p75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6643" name="Google Shape;6643;p7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4" name="Google Shape;6644;p7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5" name="Google Shape;6645;p7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6" name="Google Shape;6646;p7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7" name="Google Shape;6647;p7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48" name="Google Shape;6648;p75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49" name="Google Shape;6649;p75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6650" name="Google Shape;6650;p7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1" name="Google Shape;6651;p7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2" name="Google Shape;6652;p7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3" name="Google Shape;6653;p7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4" name="Google Shape;6654;p7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5" name="Google Shape;6655;p7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6" name="Google Shape;6656;p7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7" name="Google Shape;6657;p7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8" name="Google Shape;6658;p7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9" name="Google Shape;6659;p7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0" name="Google Shape;6660;p7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1" name="Google Shape;6661;p7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2" name="Google Shape;6662;p7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3" name="Google Shape;6663;p7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64" name="Google Shape;6664;p75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5" name="Google Shape;6665;p75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66" name="Google Shape;6666;p75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6667" name="Google Shape;6667;p7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8" name="Google Shape;6668;p7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9" name="Google Shape;6669;p7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0" name="Google Shape;6670;p7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1" name="Google Shape;6671;p7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2" name="Google Shape;6672;p75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6673" name="Google Shape;6673;p7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4" name="Google Shape;6674;p7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5" name="Google Shape;6675;p7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6" name="Google Shape;6676;p7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7" name="Google Shape;6677;p7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6678" name="Shape 6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9" name="Google Shape;6679;p7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680" name="Google Shape;6680;p7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1" name="Google Shape;6681;p7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2" name="Google Shape;6682;p7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3" name="Google Shape;6683;p7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4" name="Google Shape;6684;p7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5" name="Google Shape;6685;p7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6" name="Google Shape;6686;p7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7" name="Google Shape;6687;p7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8" name="Google Shape;6688;p7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9" name="Google Shape;6689;p7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0" name="Google Shape;6690;p7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1" name="Google Shape;6691;p7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2" name="Google Shape;6692;p7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3" name="Google Shape;6693;p7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4" name="Google Shape;6694;p7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5" name="Google Shape;6695;p7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6" name="Google Shape;6696;p7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7" name="Google Shape;6697;p7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8" name="Google Shape;6698;p7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9" name="Google Shape;6699;p7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0" name="Google Shape;6700;p7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1" name="Google Shape;6701;p7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2" name="Google Shape;6702;p7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3" name="Google Shape;6703;p7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4" name="Google Shape;6704;p7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5" name="Google Shape;6705;p7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6" name="Google Shape;6706;p7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7" name="Google Shape;6707;p7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8" name="Google Shape;6708;p7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9" name="Google Shape;6709;p7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0" name="Google Shape;6710;p7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1" name="Google Shape;6711;p7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2" name="Google Shape;6712;p7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3" name="Google Shape;6713;p7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4" name="Google Shape;6714;p7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5" name="Google Shape;6715;p7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6" name="Google Shape;6716;p7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7" name="Google Shape;6717;p7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18" name="Google Shape;6718;p76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19" name="Google Shape;6719;p76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720" name="Google Shape;6720;p76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6721" name="Google Shape;6721;p7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2" name="Google Shape;6722;p7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3" name="Google Shape;6723;p7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4" name="Google Shape;6724;p7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5" name="Google Shape;6725;p7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6" name="Google Shape;6726;p7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7" name="Google Shape;6727;p76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6728" name="Google Shape;6728;p7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9" name="Google Shape;6729;p7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0" name="Google Shape;6730;p7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1" name="Google Shape;6731;p7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2" name="Google Shape;6732;p7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33" name="Google Shape;6733;p76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6734" name="Google Shape;6734;p7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5" name="Google Shape;6735;p7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6" name="Google Shape;6736;p7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7" name="Google Shape;6737;p7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8" name="Google Shape;6738;p7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39" name="Google Shape;6739;p76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0" name="Google Shape;6740;p7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1" name="Google Shape;6741;p7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42" name="Google Shape;6742;p76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6743" name="Google Shape;6743;p7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4" name="Google Shape;6744;p7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5" name="Google Shape;6745;p7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6" name="Google Shape;6746;p7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7" name="Google Shape;6747;p7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48" name="Google Shape;6748;p76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6749" name="Google Shape;6749;p7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50" name="Google Shape;6750;p76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6751" name="Google Shape;6751;p76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6752" name="Google Shape;6752;p76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3" name="Google Shape;6753;p76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4" name="Google Shape;6754;p76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5" name="Google Shape;6755;p76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6" name="Google Shape;6756;p76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7" name="Google Shape;6757;p76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8" name="Google Shape;6758;p76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9" name="Google Shape;6759;p76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0" name="Google Shape;6760;p76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1" name="Google Shape;6761;p76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762" name="Google Shape;6762;p76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6763" name="Google Shape;6763;p76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4" name="Google Shape;6764;p76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5" name="Google Shape;6765;p76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6" name="Google Shape;6766;p76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7" name="Google Shape;6767;p76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8" name="Google Shape;6768;p76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9" name="Google Shape;6769;p76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0" name="Google Shape;6770;p76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1" name="Google Shape;6771;p76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2" name="Google Shape;6772;p76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773" name="Google Shape;6773;p76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6774" name="Google Shape;6774;p7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5" name="Google Shape;6775;p7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6" name="Google Shape;6776;p7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7" name="Google Shape;6777;p7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8" name="Google Shape;6778;p7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6779" name="Shape 6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80" name="Google Shape;6780;p7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781" name="Google Shape;6781;p7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2" name="Google Shape;6782;p7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3" name="Google Shape;6783;p7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4" name="Google Shape;6784;p7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5" name="Google Shape;6785;p7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6" name="Google Shape;6786;p7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7" name="Google Shape;6787;p7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8" name="Google Shape;6788;p7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9" name="Google Shape;6789;p7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0" name="Google Shape;6790;p7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1" name="Google Shape;6791;p7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2" name="Google Shape;6792;p7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3" name="Google Shape;6793;p7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4" name="Google Shape;6794;p7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5" name="Google Shape;6795;p7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6" name="Google Shape;6796;p7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7" name="Google Shape;6797;p7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8" name="Google Shape;6798;p7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9" name="Google Shape;6799;p7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0" name="Google Shape;6800;p7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1" name="Google Shape;6801;p7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2" name="Google Shape;6802;p7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3" name="Google Shape;6803;p7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4" name="Google Shape;6804;p7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5" name="Google Shape;6805;p7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6" name="Google Shape;6806;p7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7" name="Google Shape;6807;p7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8" name="Google Shape;6808;p7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9" name="Google Shape;6809;p7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0" name="Google Shape;6810;p7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1" name="Google Shape;6811;p7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2" name="Google Shape;6812;p7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3" name="Google Shape;6813;p7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4" name="Google Shape;6814;p7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5" name="Google Shape;6815;p7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6" name="Google Shape;6816;p7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7" name="Google Shape;6817;p7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8" name="Google Shape;6818;p7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19" name="Google Shape;6819;p77"/>
          <p:cNvSpPr txBox="1"/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20" name="Google Shape;6820;p77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21" name="Google Shape;6821;p77"/>
          <p:cNvSpPr txBox="1"/>
          <p:nvPr>
            <p:ph idx="2" type="title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822" name="Google Shape;6822;p77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823" name="Google Shape;6823;p77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6824" name="Google Shape;6824;p77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25" name="Google Shape;6825;p77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6826" name="Google Shape;6826;p7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7" name="Google Shape;6827;p7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8" name="Google Shape;6828;p7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9" name="Google Shape;6829;p7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0" name="Google Shape;6830;p7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1" name="Google Shape;6831;p7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32" name="Google Shape;6832;p77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6833" name="Google Shape;6833;p7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4" name="Google Shape;6834;p7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5" name="Google Shape;6835;p7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6" name="Google Shape;6836;p7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7" name="Google Shape;6837;p7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8" name="Google Shape;6838;p77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6839" name="Google Shape;6839;p7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0" name="Google Shape;6840;p7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1" name="Google Shape;6841;p7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2" name="Google Shape;6842;p7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3" name="Google Shape;6843;p7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44" name="Google Shape;6844;p77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5" name="Google Shape;6845;p77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6" name="Google Shape;6846;p77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7" name="Google Shape;6847;p77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48" name="Google Shape;6848;p77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6849" name="Google Shape;6849;p77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0" name="Google Shape;6850;p77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1" name="Google Shape;6851;p77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2" name="Google Shape;6852;p77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3" name="Google Shape;6853;p77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54" name="Google Shape;6854;p77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6855" name="Shape 6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56" name="Google Shape;6856;p7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57" name="Google Shape;6857;p7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8" name="Google Shape;6858;p7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9" name="Google Shape;6859;p7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0" name="Google Shape;6860;p7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1" name="Google Shape;6861;p7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2" name="Google Shape;6862;p7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3" name="Google Shape;6863;p7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4" name="Google Shape;6864;p7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5" name="Google Shape;6865;p7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6" name="Google Shape;6866;p7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7" name="Google Shape;6867;p7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8" name="Google Shape;6868;p7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9" name="Google Shape;6869;p7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0" name="Google Shape;6870;p7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1" name="Google Shape;6871;p7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2" name="Google Shape;6872;p7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3" name="Google Shape;6873;p7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4" name="Google Shape;6874;p7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5" name="Google Shape;6875;p7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6" name="Google Shape;6876;p7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7" name="Google Shape;6877;p7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8" name="Google Shape;6878;p7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9" name="Google Shape;6879;p7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0" name="Google Shape;6880;p7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1" name="Google Shape;6881;p7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2" name="Google Shape;6882;p7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3" name="Google Shape;6883;p7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4" name="Google Shape;6884;p7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5" name="Google Shape;6885;p7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6" name="Google Shape;6886;p7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7" name="Google Shape;6887;p7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8" name="Google Shape;6888;p7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9" name="Google Shape;6889;p7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0" name="Google Shape;6890;p7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1" name="Google Shape;6891;p7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2" name="Google Shape;6892;p7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3" name="Google Shape;6893;p7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4" name="Google Shape;6894;p7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95" name="Google Shape;6895;p78"/>
          <p:cNvSpPr txBox="1"/>
          <p:nvPr>
            <p:ph idx="1" type="subTitle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96" name="Google Shape;6896;p78"/>
          <p:cNvSpPr txBox="1"/>
          <p:nvPr>
            <p:ph idx="2" type="subTitle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897" name="Google Shape;6897;p78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6898" name="Google Shape;6898;p78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899" name="Google Shape;6899;p78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6900" name="Google Shape;6900;p78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1" name="Google Shape;6901;p78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2" name="Google Shape;6902;p78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3" name="Google Shape;6903;p78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4" name="Google Shape;6904;p78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5" name="Google Shape;6905;p78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06" name="Google Shape;6906;p78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6907" name="Google Shape;6907;p7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8" name="Google Shape;6908;p7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9" name="Google Shape;6909;p7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0" name="Google Shape;6910;p7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1" name="Google Shape;6911;p7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2" name="Google Shape;6912;p78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6913" name="Google Shape;6913;p7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4" name="Google Shape;6914;p7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5" name="Google Shape;6915;p7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6" name="Google Shape;6916;p7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7" name="Google Shape;6917;p7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8" name="Google Shape;6918;p78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6919" name="Google Shape;6919;p7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0" name="Google Shape;6920;p7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1" name="Google Shape;6921;p7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22" name="Google Shape;6922;p78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23" name="Google Shape;6923;p78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6924" name="Google Shape;6924;p7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5" name="Google Shape;6925;p7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6" name="Google Shape;6926;p7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7" name="Google Shape;6927;p7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8" name="Google Shape;6928;p7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29" name="Google Shape;6929;p78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6930" name="Google Shape;6930;p7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1" name="Google Shape;6931;p7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2" name="Google Shape;6932;p7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3" name="Google Shape;6933;p7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4" name="Google Shape;6934;p7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5" name="Google Shape;6935;p7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6" name="Google Shape;6936;p7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7" name="Google Shape;6937;p7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8" name="Google Shape;6938;p7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9" name="Google Shape;6939;p7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0" name="Google Shape;6940;p7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1" name="Google Shape;6941;p7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2" name="Google Shape;6942;p7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3" name="Google Shape;6943;p7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44" name="Google Shape;6944;p78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6945" name="Shape 6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6" name="Google Shape;6946;p7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947" name="Google Shape;6947;p7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8" name="Google Shape;6948;p7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9" name="Google Shape;6949;p7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0" name="Google Shape;6950;p7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1" name="Google Shape;6951;p7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2" name="Google Shape;6952;p7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3" name="Google Shape;6953;p7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4" name="Google Shape;6954;p7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5" name="Google Shape;6955;p7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6" name="Google Shape;6956;p7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7" name="Google Shape;6957;p7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8" name="Google Shape;6958;p7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9" name="Google Shape;6959;p7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0" name="Google Shape;6960;p7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1" name="Google Shape;6961;p7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2" name="Google Shape;6962;p7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3" name="Google Shape;6963;p7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4" name="Google Shape;6964;p7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5" name="Google Shape;6965;p7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6" name="Google Shape;6966;p7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7" name="Google Shape;6967;p7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8" name="Google Shape;6968;p7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9" name="Google Shape;6969;p7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0" name="Google Shape;6970;p7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1" name="Google Shape;6971;p7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2" name="Google Shape;6972;p7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3" name="Google Shape;6973;p7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4" name="Google Shape;6974;p7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5" name="Google Shape;6975;p7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6" name="Google Shape;6976;p7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7" name="Google Shape;6977;p7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8" name="Google Shape;6978;p7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9" name="Google Shape;6979;p7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0" name="Google Shape;6980;p7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1" name="Google Shape;6981;p7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2" name="Google Shape;6982;p7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3" name="Google Shape;6983;p7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4" name="Google Shape;6984;p7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85" name="Google Shape;6985;p79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986" name="Google Shape;6986;p79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87" name="Google Shape;6987;p79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88" name="Google Shape;6988;p79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89" name="Google Shape;6989;p79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90" name="Google Shape;6990;p79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991" name="Google Shape;6991;p79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992" name="Google Shape;6992;p79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6993" name="Google Shape;6993;p79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94" name="Google Shape;6994;p79"/>
            <p:cNvGrpSpPr/>
            <p:nvPr/>
          </p:nvGrpSpPr>
          <p:grpSpPr>
            <a:xfrm flipH="1" rot="5400000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6995" name="Google Shape;6995;p7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6" name="Google Shape;6996;p7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7" name="Google Shape;6997;p7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8" name="Google Shape;6998;p7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9" name="Google Shape;6999;p7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0" name="Google Shape;7000;p7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01" name="Google Shape;7001;p79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7002" name="Google Shape;7002;p7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3" name="Google Shape;7003;p7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4" name="Google Shape;7004;p7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5" name="Google Shape;7005;p7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6" name="Google Shape;7006;p7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07" name="Google Shape;7007;p79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08" name="Google Shape;7008;p79"/>
          <p:cNvGrpSpPr/>
          <p:nvPr/>
        </p:nvGrpSpPr>
        <p:grpSpPr>
          <a:xfrm flipH="1" rot="-5400000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7009" name="Google Shape;7009;p7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0" name="Google Shape;7010;p7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1" name="Google Shape;7011;p7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2" name="Google Shape;7012;p7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3" name="Google Shape;7013;p7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4" name="Google Shape;7014;p7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15" name="Google Shape;7015;p79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7016" name="Google Shape;7016;p7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7" name="Google Shape;7017;p7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8" name="Google Shape;7018;p7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9" name="Google Shape;7019;p7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0" name="Google Shape;7020;p7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1" name="Google Shape;7021;p79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7022" name="Google Shape;7022;p7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3" name="Google Shape;7023;p7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4" name="Google Shape;7024;p7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5" name="Google Shape;7025;p7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6" name="Google Shape;7026;p7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7" name="Google Shape;7027;p7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7028" name="Shape 7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29" name="Google Shape;7029;p8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030" name="Google Shape;7030;p8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1" name="Google Shape;7031;p8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2" name="Google Shape;7032;p8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3" name="Google Shape;7033;p8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4" name="Google Shape;7034;p8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5" name="Google Shape;7035;p8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6" name="Google Shape;7036;p8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7" name="Google Shape;7037;p8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8" name="Google Shape;7038;p8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9" name="Google Shape;7039;p8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0" name="Google Shape;7040;p8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1" name="Google Shape;7041;p8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2" name="Google Shape;7042;p8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3" name="Google Shape;7043;p8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4" name="Google Shape;7044;p8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5" name="Google Shape;7045;p8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6" name="Google Shape;7046;p8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7" name="Google Shape;7047;p8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8" name="Google Shape;7048;p8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9" name="Google Shape;7049;p8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0" name="Google Shape;7050;p8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1" name="Google Shape;7051;p8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2" name="Google Shape;7052;p8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3" name="Google Shape;7053;p8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4" name="Google Shape;7054;p8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5" name="Google Shape;7055;p8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6" name="Google Shape;7056;p8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7" name="Google Shape;7057;p8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8" name="Google Shape;7058;p8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9" name="Google Shape;7059;p8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0" name="Google Shape;7060;p8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1" name="Google Shape;7061;p8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2" name="Google Shape;7062;p8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3" name="Google Shape;7063;p8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4" name="Google Shape;7064;p8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5" name="Google Shape;7065;p8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6" name="Google Shape;7066;p8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7" name="Google Shape;7067;p8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68" name="Google Shape;7068;p80"/>
          <p:cNvSpPr txBox="1"/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69" name="Google Shape;7069;p80"/>
          <p:cNvSpPr txBox="1"/>
          <p:nvPr>
            <p:ph idx="1" type="subTitle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70" name="Google Shape;7070;p80"/>
          <p:cNvSpPr txBox="1"/>
          <p:nvPr>
            <p:ph idx="2" type="title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71" name="Google Shape;7071;p80"/>
          <p:cNvSpPr txBox="1"/>
          <p:nvPr>
            <p:ph idx="3" type="subTitle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72" name="Google Shape;7072;p80"/>
          <p:cNvSpPr txBox="1"/>
          <p:nvPr>
            <p:ph idx="4" type="title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73" name="Google Shape;7073;p80"/>
          <p:cNvSpPr txBox="1"/>
          <p:nvPr>
            <p:ph idx="5" type="subTitle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74" name="Google Shape;7074;p80"/>
          <p:cNvSpPr txBox="1"/>
          <p:nvPr>
            <p:ph idx="6" type="title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75" name="Google Shape;7075;p80"/>
          <p:cNvSpPr txBox="1"/>
          <p:nvPr>
            <p:ph idx="7" type="subTitle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76" name="Google Shape;7076;p80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77" name="Google Shape;7077;p80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7078" name="Google Shape;7078;p80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9" name="Google Shape;7079;p80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0" name="Google Shape;7080;p80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1" name="Google Shape;7081;p80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2" name="Google Shape;7082;p80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3" name="Google Shape;7083;p80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7084" name="Google Shape;7084;p8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5" name="Google Shape;7085;p8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6" name="Google Shape;7086;p8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7" name="Google Shape;7087;p8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8" name="Google Shape;7088;p8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89" name="Google Shape;7089;p80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7090" name="Google Shape;7090;p8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1" name="Google Shape;7091;p8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2" name="Google Shape;7092;p8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93" name="Google Shape;7093;p80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94" name="Google Shape;7094;p80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7095" name="Google Shape;7095;p8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6" name="Google Shape;7096;p8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7" name="Google Shape;7097;p8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8" name="Google Shape;7098;p8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9" name="Google Shape;7099;p8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00" name="Google Shape;7100;p80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01" name="Google Shape;7101;p80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7102" name="Google Shape;7102;p8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3" name="Google Shape;7103;p8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4" name="Google Shape;7104;p8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5" name="Google Shape;7105;p8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6" name="Google Shape;7106;p8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7" name="Google Shape;7107;p8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8" name="Google Shape;7108;p8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9" name="Google Shape;7109;p8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0" name="Google Shape;7110;p8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1" name="Google Shape;7111;p8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2" name="Google Shape;7112;p8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3" name="Google Shape;7113;p8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4" name="Google Shape;7114;p8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5" name="Google Shape;7115;p8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16" name="Google Shape;7116;p80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7117" name="Google Shape;7117;p80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118" name="Google Shape;7118;p80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7119" name="Google Shape;7119;p80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7120" name="Google Shape;7120;p80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1" name="Google Shape;7121;p80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2" name="Google Shape;7122;p80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3" name="Google Shape;7123;p80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4" name="Google Shape;7124;p80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5" name="Google Shape;7125;p80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6" name="Google Shape;7126;p80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7" name="Google Shape;7127;p80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8" name="Google Shape;7128;p80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9" name="Google Shape;7129;p80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130" name="Google Shape;7130;p80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7131" name="Google Shape;7131;p80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2" name="Google Shape;7132;p80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3" name="Google Shape;7133;p80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4" name="Google Shape;7134;p80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5" name="Google Shape;7135;p80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6" name="Google Shape;7136;p80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7" name="Google Shape;7137;p80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8" name="Google Shape;7138;p80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9" name="Google Shape;7139;p80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0" name="Google Shape;7140;p80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141" name="Google Shape;7141;p80"/>
          <p:cNvSpPr txBox="1"/>
          <p:nvPr>
            <p:ph idx="8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7142" name="Shape 7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3" name="Google Shape;7143;p8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144" name="Google Shape;7144;p8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5" name="Google Shape;7145;p8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6" name="Google Shape;7146;p8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7" name="Google Shape;7147;p8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8" name="Google Shape;7148;p8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9" name="Google Shape;7149;p8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0" name="Google Shape;7150;p8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1" name="Google Shape;7151;p8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2" name="Google Shape;7152;p8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3" name="Google Shape;7153;p8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4" name="Google Shape;7154;p8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5" name="Google Shape;7155;p8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6" name="Google Shape;7156;p8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7" name="Google Shape;7157;p8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8" name="Google Shape;7158;p8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9" name="Google Shape;7159;p8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0" name="Google Shape;7160;p8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1" name="Google Shape;7161;p8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2" name="Google Shape;7162;p8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3" name="Google Shape;7163;p8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4" name="Google Shape;7164;p8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5" name="Google Shape;7165;p8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6" name="Google Shape;7166;p8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7" name="Google Shape;7167;p8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8" name="Google Shape;7168;p8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9" name="Google Shape;7169;p8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0" name="Google Shape;7170;p8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1" name="Google Shape;7171;p8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2" name="Google Shape;7172;p8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3" name="Google Shape;7173;p8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4" name="Google Shape;7174;p8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5" name="Google Shape;7175;p8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6" name="Google Shape;7176;p8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7" name="Google Shape;7177;p8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8" name="Google Shape;7178;p8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9" name="Google Shape;7179;p8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0" name="Google Shape;7180;p8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1" name="Google Shape;7181;p8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2" name="Google Shape;7182;p8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183" name="Google Shape;7183;p81"/>
          <p:cNvSpPr txBox="1"/>
          <p:nvPr>
            <p:ph idx="2" type="title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84" name="Google Shape;7184;p81"/>
          <p:cNvSpPr txBox="1"/>
          <p:nvPr>
            <p:ph idx="1" type="subTitle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5" name="Google Shape;7185;p81"/>
          <p:cNvSpPr txBox="1"/>
          <p:nvPr>
            <p:ph idx="3" type="title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86" name="Google Shape;7186;p81"/>
          <p:cNvSpPr txBox="1"/>
          <p:nvPr>
            <p:ph idx="4" type="subTitle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7" name="Google Shape;7187;p81"/>
          <p:cNvSpPr txBox="1"/>
          <p:nvPr>
            <p:ph idx="5" type="title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88" name="Google Shape;7188;p81"/>
          <p:cNvSpPr txBox="1"/>
          <p:nvPr>
            <p:ph idx="6" type="subTitle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9" name="Google Shape;7189;p81"/>
          <p:cNvSpPr txBox="1"/>
          <p:nvPr>
            <p:ph idx="7" type="title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90" name="Google Shape;7190;p81"/>
          <p:cNvSpPr txBox="1"/>
          <p:nvPr>
            <p:ph idx="8" type="subTitle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1" name="Google Shape;7191;p81"/>
          <p:cNvSpPr txBox="1"/>
          <p:nvPr>
            <p:ph idx="9" type="title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92" name="Google Shape;7192;p81"/>
          <p:cNvSpPr txBox="1"/>
          <p:nvPr>
            <p:ph idx="13" type="subTitle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3" name="Google Shape;7193;p81"/>
          <p:cNvSpPr txBox="1"/>
          <p:nvPr>
            <p:ph idx="14" type="title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194" name="Google Shape;7194;p81"/>
          <p:cNvSpPr txBox="1"/>
          <p:nvPr>
            <p:ph idx="15" type="subTitle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5" name="Google Shape;7195;p81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96" name="Google Shape;7196;p81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7197" name="Google Shape;7197;p8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8" name="Google Shape;7198;p8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9" name="Google Shape;7199;p8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0" name="Google Shape;7200;p8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1" name="Google Shape;7201;p8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2" name="Google Shape;7202;p8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3" name="Google Shape;7203;p81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7204" name="Google Shape;7204;p8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205" name="Google Shape;7205;p8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6" name="Google Shape;7206;p8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7" name="Google Shape;7207;p8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8" name="Google Shape;7208;p8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9" name="Google Shape;7209;p8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0" name="Google Shape;7210;p8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1" name="Google Shape;7211;p8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2" name="Google Shape;7212;p8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3" name="Google Shape;7213;p8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4" name="Google Shape;7214;p8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15" name="Google Shape;7215;p8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216" name="Google Shape;7216;p8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7" name="Google Shape;7217;p8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8" name="Google Shape;7218;p8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9" name="Google Shape;7219;p8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0" name="Google Shape;7220;p8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1" name="Google Shape;7221;p8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2" name="Google Shape;7222;p8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3" name="Google Shape;7223;p8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4" name="Google Shape;7224;p8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5" name="Google Shape;7225;p8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226" name="Google Shape;7226;p81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7" name="Google Shape;7227;p81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28" name="Google Shape;7228;p81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7229" name="Google Shape;7229;p8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0" name="Google Shape;7230;p8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1" name="Google Shape;7231;p8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2" name="Google Shape;7232;p8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3" name="Google Shape;7233;p8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34" name="Google Shape;7234;p81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7235" name="Google Shape;7235;p8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6" name="Google Shape;7236;p8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7" name="Google Shape;7237;p8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8" name="Google Shape;7238;p8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9" name="Google Shape;7239;p8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0" name="Google Shape;7240;p81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7241" name="Google Shape;7241;p8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2" name="Google Shape;7242;p8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3" name="Google Shape;7243;p8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44" name="Google Shape;7244;p81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45" name="Google Shape;7245;p81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7246" name="Google Shape;7246;p81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7" name="Google Shape;7247;p81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8" name="Google Shape;7248;p81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9" name="Google Shape;7249;p81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0" name="Google Shape;7250;p81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51" name="Google Shape;7251;p81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7252" name="Google Shape;7252;p8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3" name="Google Shape;7253;p8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4" name="Google Shape;7254;p8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5" name="Google Shape;7255;p8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6" name="Google Shape;7256;p8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7" name="Google Shape;7257;p8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8" name="Google Shape;7258;p8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9" name="Google Shape;7259;p8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0" name="Google Shape;7260;p8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1" name="Google Shape;7261;p8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2" name="Google Shape;7262;p8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3" name="Google Shape;7263;p8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4" name="Google Shape;7264;p8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5" name="Google Shape;7265;p8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7266" name="Shape 7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67" name="Google Shape;7267;p8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268" name="Google Shape;7268;p8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9" name="Google Shape;7269;p8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0" name="Google Shape;7270;p8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1" name="Google Shape;7271;p8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2" name="Google Shape;7272;p8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3" name="Google Shape;7273;p8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4" name="Google Shape;7274;p8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5" name="Google Shape;7275;p8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6" name="Google Shape;7276;p8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7" name="Google Shape;7277;p8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8" name="Google Shape;7278;p8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9" name="Google Shape;7279;p8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0" name="Google Shape;7280;p8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1" name="Google Shape;7281;p8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2" name="Google Shape;7282;p8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3" name="Google Shape;7283;p8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4" name="Google Shape;7284;p8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5" name="Google Shape;7285;p8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6" name="Google Shape;7286;p8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7" name="Google Shape;7287;p8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8" name="Google Shape;7288;p8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9" name="Google Shape;7289;p8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0" name="Google Shape;7290;p8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1" name="Google Shape;7291;p8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2" name="Google Shape;7292;p8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3" name="Google Shape;7293;p8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4" name="Google Shape;7294;p8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5" name="Google Shape;7295;p8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6" name="Google Shape;7296;p8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7" name="Google Shape;7297;p8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8" name="Google Shape;7298;p8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9" name="Google Shape;7299;p8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0" name="Google Shape;7300;p8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1" name="Google Shape;7301;p8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2" name="Google Shape;7302;p8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3" name="Google Shape;7303;p8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4" name="Google Shape;7304;p8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5" name="Google Shape;7305;p8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6" name="Google Shape;7306;p82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7307" name="Google Shape;7307;p8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8" name="Google Shape;7308;p8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9" name="Google Shape;7309;p8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0" name="Google Shape;7310;p8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1" name="Google Shape;7311;p8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2" name="Google Shape;7312;p82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7313" name="Google Shape;7313;p8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4" name="Google Shape;7314;p8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5" name="Google Shape;7315;p8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6" name="Google Shape;7316;p8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7" name="Google Shape;7317;p8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8" name="Google Shape;7318;p82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7319" name="Google Shape;7319;p82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0" name="Google Shape;7320;p82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21" name="Google Shape;7321;p82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22" name="Google Shape;7322;p82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7323" name="Google Shape;7323;p82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24" name="Google Shape;7324;p82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7325" name="Google Shape;7325;p8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7326" name="Google Shape;7326;p8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7" name="Google Shape;7327;p8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8" name="Google Shape;7328;p8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29" name="Google Shape;7329;p8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0" name="Google Shape;7330;p8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1" name="Google Shape;7331;p8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2" name="Google Shape;7332;p8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3" name="Google Shape;7333;p8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4" name="Google Shape;7334;p8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5" name="Google Shape;7335;p8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336" name="Google Shape;7336;p8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7337" name="Google Shape;7337;p8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8" name="Google Shape;7338;p8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39" name="Google Shape;7339;p8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0" name="Google Shape;7340;p8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1" name="Google Shape;7341;p8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2" name="Google Shape;7342;p8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3" name="Google Shape;7343;p8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4" name="Google Shape;7344;p8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5" name="Google Shape;7345;p8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346" name="Google Shape;7346;p8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347" name="Google Shape;7347;p82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48" name="Google Shape;7348;p82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7349" name="Google Shape;7349;p8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0" name="Google Shape;7350;p8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1" name="Google Shape;7351;p8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2" name="Google Shape;7352;p8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3" name="Google Shape;7353;p8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4" name="Google Shape;7354;p82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7355" name="Google Shape;7355;p8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6" name="Google Shape;7356;p8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7" name="Google Shape;7357;p8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8" name="Google Shape;7358;p8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9" name="Google Shape;7359;p8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0" name="Google Shape;7360;p8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1" name="Google Shape;7361;p82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7362" name="Google Shape;7362;p8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363" name="Google Shape;7363;p8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4" name="Google Shape;7364;p8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5" name="Google Shape;7365;p8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6" name="Google Shape;7366;p8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7" name="Google Shape;7367;p8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8" name="Google Shape;7368;p8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9" name="Google Shape;7369;p8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0" name="Google Shape;7370;p8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1" name="Google Shape;7371;p8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2" name="Google Shape;7372;p8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3" name="Google Shape;7373;p8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374" name="Google Shape;7374;p8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5" name="Google Shape;7375;p8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6" name="Google Shape;7376;p8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7" name="Google Shape;7377;p8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8" name="Google Shape;7378;p8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9" name="Google Shape;7379;p8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0" name="Google Shape;7380;p8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1" name="Google Shape;7381;p8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2" name="Google Shape;7382;p8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3" name="Google Shape;7383;p8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84" name="Google Shape;7384;p82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7385" name="Google Shape;7385;p8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6" name="Google Shape;7386;p8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7" name="Google Shape;7387;p8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8" name="Google Shape;7388;p8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9" name="Google Shape;7389;p8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0" name="Google Shape;7390;p8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1" name="Google Shape;7391;p8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2" name="Google Shape;7392;p8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3" name="Google Shape;7393;p8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4" name="Google Shape;7394;p8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5" name="Google Shape;7395;p8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6" name="Google Shape;7396;p8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7" name="Google Shape;7397;p8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8" name="Google Shape;7398;p8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99" name="Google Shape;7399;p8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9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9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7400" name="Shape 7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01" name="Google Shape;7401;p8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402" name="Google Shape;7402;p8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3" name="Google Shape;7403;p8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4" name="Google Shape;7404;p8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5" name="Google Shape;7405;p8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6" name="Google Shape;7406;p8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7" name="Google Shape;7407;p8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8" name="Google Shape;7408;p8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9" name="Google Shape;7409;p8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0" name="Google Shape;7410;p8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1" name="Google Shape;7411;p8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2" name="Google Shape;7412;p8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3" name="Google Shape;7413;p8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4" name="Google Shape;7414;p8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5" name="Google Shape;7415;p8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6" name="Google Shape;7416;p8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7" name="Google Shape;7417;p8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8" name="Google Shape;7418;p8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9" name="Google Shape;7419;p8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0" name="Google Shape;7420;p8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1" name="Google Shape;7421;p8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2" name="Google Shape;7422;p8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3" name="Google Shape;7423;p8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4" name="Google Shape;7424;p8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5" name="Google Shape;7425;p8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6" name="Google Shape;7426;p8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7" name="Google Shape;7427;p8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8" name="Google Shape;7428;p8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9" name="Google Shape;7429;p8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0" name="Google Shape;7430;p8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1" name="Google Shape;7431;p8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2" name="Google Shape;7432;p8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3" name="Google Shape;7433;p8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4" name="Google Shape;7434;p8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5" name="Google Shape;7435;p8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6" name="Google Shape;7436;p8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7" name="Google Shape;7437;p8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8" name="Google Shape;7438;p8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9" name="Google Shape;7439;p8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40" name="Google Shape;7440;p83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41" name="Google Shape;7441;p83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7442" name="Google Shape;7442;p8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3" name="Google Shape;7443;p8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4" name="Google Shape;7444;p8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5" name="Google Shape;7445;p8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6" name="Google Shape;7446;p8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7" name="Google Shape;7447;p83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7448" name="Google Shape;7448;p8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9" name="Google Shape;7449;p83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0" name="Google Shape;7450;p83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1" name="Google Shape;7451;p8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2" name="Google Shape;7452;p8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3" name="Google Shape;7453;p83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54" name="Google Shape;7454;p83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7455" name="Google Shape;7455;p8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6" name="Google Shape;7456;p8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7" name="Google Shape;7457;p8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8" name="Google Shape;7458;p8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9" name="Google Shape;7459;p8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0" name="Google Shape;7460;p83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7461" name="Google Shape;7461;p8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462" name="Google Shape;7462;p8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3" name="Google Shape;7463;p8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4" name="Google Shape;7464;p8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5" name="Google Shape;7465;p8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6" name="Google Shape;7466;p8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7" name="Google Shape;7467;p8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8" name="Google Shape;7468;p8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9" name="Google Shape;7469;p8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0" name="Google Shape;7470;p8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1" name="Google Shape;7471;p8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2" name="Google Shape;7472;p8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473" name="Google Shape;7473;p8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4" name="Google Shape;7474;p8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5" name="Google Shape;7475;p8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6" name="Google Shape;7476;p8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7" name="Google Shape;7477;p8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8" name="Google Shape;7478;p8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9" name="Google Shape;7479;p8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0" name="Google Shape;7480;p8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1" name="Google Shape;7481;p8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2" name="Google Shape;7482;p8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483" name="Google Shape;7483;p83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4" name="Google Shape;7484;p83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85" name="Google Shape;7485;p83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7486" name="Google Shape;7486;p8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7" name="Google Shape;7487;p8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8" name="Google Shape;7488;p8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9" name="Google Shape;7489;p8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0" name="Google Shape;7490;p8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1" name="Google Shape;7491;p8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92" name="Google Shape;7492;p83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7493" name="Google Shape;7493;p8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4" name="Google Shape;7494;p8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5" name="Google Shape;7495;p8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6" name="Google Shape;7496;p8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7" name="Google Shape;7497;p8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8" name="Google Shape;7498;p8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9" name="Google Shape;7499;p8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0" name="Google Shape;7500;p8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1" name="Google Shape;7501;p8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2" name="Google Shape;7502;p8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3" name="Google Shape;7503;p8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4" name="Google Shape;7504;p8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5" name="Google Shape;7505;p8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6" name="Google Shape;7506;p8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07" name="Google Shape;7507;p8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1">
    <p:spTree>
      <p:nvGrpSpPr>
        <p:cNvPr id="7508" name="Shape 7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09" name="Google Shape;7509;p8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510" name="Google Shape;7510;p8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1" name="Google Shape;7511;p8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2" name="Google Shape;7512;p8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3" name="Google Shape;7513;p8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4" name="Google Shape;7514;p8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5" name="Google Shape;7515;p8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6" name="Google Shape;7516;p8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7" name="Google Shape;7517;p8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8" name="Google Shape;7518;p8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9" name="Google Shape;7519;p8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0" name="Google Shape;7520;p8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1" name="Google Shape;7521;p8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2" name="Google Shape;7522;p8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3" name="Google Shape;7523;p8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4" name="Google Shape;7524;p8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5" name="Google Shape;7525;p8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6" name="Google Shape;7526;p8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7" name="Google Shape;7527;p8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8" name="Google Shape;7528;p8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9" name="Google Shape;7529;p8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0" name="Google Shape;7530;p8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1" name="Google Shape;7531;p8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2" name="Google Shape;7532;p8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3" name="Google Shape;7533;p8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4" name="Google Shape;7534;p8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5" name="Google Shape;7535;p8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6" name="Google Shape;7536;p8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7" name="Google Shape;7537;p8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8" name="Google Shape;7538;p8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9" name="Google Shape;7539;p8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0" name="Google Shape;7540;p8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1" name="Google Shape;7541;p8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2" name="Google Shape;7542;p8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3" name="Google Shape;7543;p8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4" name="Google Shape;7544;p8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5" name="Google Shape;7545;p8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6" name="Google Shape;7546;p8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7" name="Google Shape;7547;p8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8" name="Google Shape;7548;p8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549" name="Google Shape;7549;p84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50" name="Google Shape;7550;p84"/>
          <p:cNvSpPr txBox="1"/>
          <p:nvPr>
            <p:ph idx="1" type="subTitle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1" name="Google Shape;7551;p84"/>
          <p:cNvSpPr txBox="1"/>
          <p:nvPr>
            <p:ph hasCustomPrompt="1"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52" name="Google Shape;7552;p84"/>
          <p:cNvSpPr txBox="1"/>
          <p:nvPr>
            <p:ph idx="4" type="title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53" name="Google Shape;7553;p84"/>
          <p:cNvSpPr txBox="1"/>
          <p:nvPr>
            <p:ph idx="5" type="subTitle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4" name="Google Shape;7554;p84"/>
          <p:cNvSpPr txBox="1"/>
          <p:nvPr>
            <p:ph hasCustomPrompt="1" idx="6" type="title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555" name="Google Shape;7555;p84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556" name="Google Shape;7556;p84"/>
          <p:cNvSpPr txBox="1"/>
          <p:nvPr>
            <p:ph idx="8" type="subTitle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57" name="Google Shape;7557;p84"/>
          <p:cNvSpPr txBox="1"/>
          <p:nvPr>
            <p:ph hasCustomPrompt="1"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7558" name="Google Shape;7558;p84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7559" name="Google Shape;7559;p84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60" name="Google Shape;7560;p84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7561" name="Google Shape;7561;p84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2" name="Google Shape;7562;p84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3" name="Google Shape;7563;p84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4" name="Google Shape;7564;p84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5" name="Google Shape;7565;p84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6" name="Google Shape;7566;p84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567" name="Google Shape;7567;p84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7568" name="Google Shape;7568;p8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9" name="Google Shape;7569;p8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0" name="Google Shape;7570;p8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1" name="Google Shape;7571;p8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2" name="Google Shape;7572;p8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73" name="Google Shape;7573;p84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7574" name="Google Shape;7574;p8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5" name="Google Shape;7575;p8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6" name="Google Shape;7576;p8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7" name="Google Shape;7577;p8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8" name="Google Shape;7578;p8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79" name="Google Shape;7579;p84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0" name="Google Shape;7580;p84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1" name="Google Shape;7581;p84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2" name="Google Shape;7582;p8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83" name="Google Shape;7583;p84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7584" name="Google Shape;7584;p8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5" name="Google Shape;7585;p8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6" name="Google Shape;7586;p8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7" name="Google Shape;7587;p8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8" name="Google Shape;7588;p8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9" name="Google Shape;7589;p84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7590" name="Google Shape;7590;p8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1" name="Google Shape;7591;p8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2" name="Google Shape;7592;p8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3" name="Google Shape;7593;p8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4" name="Google Shape;7594;p8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7595" name="Shape 7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96" name="Google Shape;7596;p8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597" name="Google Shape;7597;p8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8" name="Google Shape;7598;p8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9" name="Google Shape;7599;p8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0" name="Google Shape;7600;p8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1" name="Google Shape;7601;p8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2" name="Google Shape;7602;p8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3" name="Google Shape;7603;p8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4" name="Google Shape;7604;p8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5" name="Google Shape;7605;p8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6" name="Google Shape;7606;p8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7" name="Google Shape;7607;p8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8" name="Google Shape;7608;p8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9" name="Google Shape;7609;p8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0" name="Google Shape;7610;p8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1" name="Google Shape;7611;p8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2" name="Google Shape;7612;p8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3" name="Google Shape;7613;p8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4" name="Google Shape;7614;p8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5" name="Google Shape;7615;p8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6" name="Google Shape;7616;p8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7" name="Google Shape;7617;p8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8" name="Google Shape;7618;p8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9" name="Google Shape;7619;p8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0" name="Google Shape;7620;p8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1" name="Google Shape;7621;p8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2" name="Google Shape;7622;p8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3" name="Google Shape;7623;p8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4" name="Google Shape;7624;p8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5" name="Google Shape;7625;p8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6" name="Google Shape;7626;p8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7" name="Google Shape;7627;p8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8" name="Google Shape;7628;p8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9" name="Google Shape;7629;p8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0" name="Google Shape;7630;p8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1" name="Google Shape;7631;p8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2" name="Google Shape;7632;p8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3" name="Google Shape;7633;p8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4" name="Google Shape;7634;p8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35" name="Google Shape;7635;p85"/>
          <p:cNvSpPr txBox="1"/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636" name="Google Shape;7636;p85"/>
          <p:cNvSpPr txBox="1"/>
          <p:nvPr>
            <p:ph idx="1" type="subTitle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37" name="Google Shape;7637;p85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7638" name="Google Shape;7638;p85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39" name="Google Shape;7639;p85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7640" name="Google Shape;7640;p85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641" name="Google Shape;7641;p85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7642" name="Google Shape;7642;p85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3" name="Google Shape;7643;p85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4" name="Google Shape;7644;p85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5" name="Google Shape;7645;p85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6" name="Google Shape;7646;p85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7" name="Google Shape;7647;p85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648" name="Google Shape;7648;p85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7649" name="Google Shape;7649;p8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0" name="Google Shape;7650;p8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1" name="Google Shape;7651;p8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2" name="Google Shape;7652;p8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3" name="Google Shape;7653;p8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54" name="Google Shape;7654;p85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7655" name="Google Shape;7655;p8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6" name="Google Shape;7656;p8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7" name="Google Shape;7657;p8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8" name="Google Shape;7658;p8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9" name="Google Shape;7659;p8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0" name="Google Shape;7660;p85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7661" name="Google Shape;7661;p85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2" name="Google Shape;7662;p85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3" name="Google Shape;7663;p85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7664" name="Google Shape;7664;p8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5" name="Google Shape;7665;p8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6" name="Google Shape;7666;p8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67" name="Google Shape;7667;p85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68" name="Google Shape;7668;p85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7669" name="Google Shape;7669;p8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670" name="Google Shape;7670;p8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1" name="Google Shape;7671;p8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2" name="Google Shape;7672;p8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3" name="Google Shape;7673;p8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4" name="Google Shape;7674;p8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5" name="Google Shape;7675;p8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6" name="Google Shape;7676;p8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7" name="Google Shape;7677;p8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8" name="Google Shape;7678;p8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9" name="Google Shape;7679;p8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80" name="Google Shape;7680;p8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81" name="Google Shape;7681;p8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2" name="Google Shape;7682;p8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3" name="Google Shape;7683;p8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4" name="Google Shape;7684;p8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5" name="Google Shape;7685;p8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6" name="Google Shape;7686;p8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7" name="Google Shape;7687;p8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8" name="Google Shape;7688;p8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9" name="Google Shape;7689;p8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0" name="Google Shape;7690;p8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91" name="Google Shape;7691;p85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92" name="Google Shape;7692;p85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7693" name="Google Shape;7693;p8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4" name="Google Shape;7694;p8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5" name="Google Shape;7695;p8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6" name="Google Shape;7696;p8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7" name="Google Shape;7697;p8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8" name="Google Shape;7698;p8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9" name="Google Shape;7699;p85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7700" name="Google Shape;7700;p8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701" name="Google Shape;7701;p8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2" name="Google Shape;7702;p8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3" name="Google Shape;7703;p8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4" name="Google Shape;7704;p8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5" name="Google Shape;7705;p8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6" name="Google Shape;7706;p8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7" name="Google Shape;7707;p8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8" name="Google Shape;7708;p8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9" name="Google Shape;7709;p8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0" name="Google Shape;7710;p8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11" name="Google Shape;7711;p8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712" name="Google Shape;7712;p8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3" name="Google Shape;7713;p8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4" name="Google Shape;7714;p8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5" name="Google Shape;7715;p8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6" name="Google Shape;7716;p8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7" name="Google Shape;7717;p8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8" name="Google Shape;7718;p8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9" name="Google Shape;7719;p8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0" name="Google Shape;7720;p8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1" name="Google Shape;7721;p8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22" name="Google Shape;7722;p85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7723" name="Google Shape;7723;p8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4" name="Google Shape;7724;p8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5" name="Google Shape;7725;p8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6" name="Google Shape;7726;p8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7" name="Google Shape;7727;p8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8" name="Google Shape;7728;p8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9" name="Google Shape;7729;p8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0" name="Google Shape;7730;p8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1" name="Google Shape;7731;p8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2" name="Google Shape;7732;p8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3" name="Google Shape;7733;p8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4" name="Google Shape;7734;p8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5" name="Google Shape;7735;p8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6" name="Google Shape;7736;p8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3">
    <p:spTree>
      <p:nvGrpSpPr>
        <p:cNvPr id="7737" name="Shape 7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8" name="Google Shape;7738;p8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739" name="Google Shape;7739;p8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0" name="Google Shape;7740;p8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1" name="Google Shape;7741;p8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2" name="Google Shape;7742;p8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3" name="Google Shape;7743;p8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4" name="Google Shape;7744;p8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5" name="Google Shape;7745;p8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6" name="Google Shape;7746;p8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7" name="Google Shape;7747;p8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8" name="Google Shape;7748;p8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9" name="Google Shape;7749;p8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0" name="Google Shape;7750;p8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1" name="Google Shape;7751;p8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2" name="Google Shape;7752;p8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3" name="Google Shape;7753;p8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4" name="Google Shape;7754;p8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5" name="Google Shape;7755;p8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6" name="Google Shape;7756;p8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7" name="Google Shape;7757;p8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8" name="Google Shape;7758;p8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9" name="Google Shape;7759;p8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0" name="Google Shape;7760;p8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1" name="Google Shape;7761;p8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2" name="Google Shape;7762;p8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3" name="Google Shape;7763;p8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4" name="Google Shape;7764;p8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5" name="Google Shape;7765;p8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6" name="Google Shape;7766;p8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7" name="Google Shape;7767;p8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8" name="Google Shape;7768;p8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9" name="Google Shape;7769;p8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0" name="Google Shape;7770;p8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1" name="Google Shape;7771;p8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2" name="Google Shape;7772;p8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3" name="Google Shape;7773;p8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4" name="Google Shape;7774;p8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5" name="Google Shape;7775;p8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6" name="Google Shape;7776;p8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7" name="Google Shape;7777;p8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7778" name="Google Shape;7778;p8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9" name="Google Shape;7779;p8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0" name="Google Shape;7780;p8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1" name="Google Shape;7781;p8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2" name="Google Shape;7782;p8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83" name="Google Shape;7783;p86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7784" name="Google Shape;7784;p8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5" name="Google Shape;7785;p8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6" name="Google Shape;7786;p8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87" name="Google Shape;7787;p86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88" name="Google Shape;7788;p86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789" name="Google Shape;7789;p86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7790" name="Google Shape;7790;p86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791" name="Google Shape;7791;p8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2" name="Google Shape;7792;p8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3" name="Google Shape;7793;p8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4" name="Google Shape;7794;p8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5" name="Google Shape;7795;p8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6" name="Google Shape;7796;p8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7" name="Google Shape;7797;p8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8" name="Google Shape;7798;p8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9" name="Google Shape;7799;p8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0" name="Google Shape;7800;p8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01" name="Google Shape;7801;p86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802" name="Google Shape;7802;p86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3" name="Google Shape;7803;p86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4" name="Google Shape;7804;p86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5" name="Google Shape;7805;p86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6" name="Google Shape;7806;p86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7" name="Google Shape;7807;p86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8" name="Google Shape;7808;p86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9" name="Google Shape;7809;p86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0" name="Google Shape;7810;p86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1" name="Google Shape;7811;p86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812" name="Google Shape;7812;p86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7813" name="Google Shape;7813;p8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4" name="Google Shape;7814;p8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5" name="Google Shape;7815;p8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6" name="Google Shape;7816;p8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7" name="Google Shape;7817;p8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8" name="Google Shape;7818;p86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7819" name="Google Shape;7819;p86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0" name="Google Shape;7820;p86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1" name="Google Shape;7821;p86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22" name="Google Shape;7822;p86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7823" name="Google Shape;7823;p8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4" name="Google Shape;7824;p8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5" name="Google Shape;7825;p8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6" name="Google Shape;7826;p8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7" name="Google Shape;7827;p8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28" name="Google Shape;7828;p86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7829" name="Google Shape;7829;p8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0" name="Google Shape;7830;p8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1" name="Google Shape;7831;p8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2" name="Google Shape;7832;p8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3" name="Google Shape;7833;p8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4" name="Google Shape;7834;p8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2">
    <p:spTree>
      <p:nvGrpSpPr>
        <p:cNvPr id="7835" name="Shape 7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6" name="Google Shape;7836;p8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837" name="Google Shape;7837;p8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8" name="Google Shape;7838;p8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9" name="Google Shape;7839;p8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0" name="Google Shape;7840;p8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1" name="Google Shape;7841;p8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2" name="Google Shape;7842;p8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3" name="Google Shape;7843;p8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4" name="Google Shape;7844;p8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5" name="Google Shape;7845;p8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6" name="Google Shape;7846;p8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7" name="Google Shape;7847;p8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8" name="Google Shape;7848;p8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9" name="Google Shape;7849;p8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0" name="Google Shape;7850;p8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1" name="Google Shape;7851;p8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2" name="Google Shape;7852;p8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3" name="Google Shape;7853;p8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4" name="Google Shape;7854;p8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5" name="Google Shape;7855;p8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6" name="Google Shape;7856;p8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7" name="Google Shape;7857;p8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8" name="Google Shape;7858;p8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9" name="Google Shape;7859;p8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0" name="Google Shape;7860;p8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1" name="Google Shape;7861;p8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2" name="Google Shape;7862;p8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3" name="Google Shape;7863;p8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4" name="Google Shape;7864;p8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5" name="Google Shape;7865;p8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6" name="Google Shape;7866;p8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7" name="Google Shape;7867;p8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8" name="Google Shape;7868;p8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9" name="Google Shape;7869;p8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0" name="Google Shape;7870;p8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1" name="Google Shape;7871;p8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2" name="Google Shape;7872;p8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3" name="Google Shape;7873;p8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4" name="Google Shape;7874;p8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75" name="Google Shape;7875;p87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7876" name="Google Shape;7876;p8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7" name="Google Shape;7877;p8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8" name="Google Shape;7878;p8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9" name="Google Shape;7879;p8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0" name="Google Shape;7880;p8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1" name="Google Shape;7881;p87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7882" name="Google Shape;7882;p87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3" name="Google Shape;7883;p87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84" name="Google Shape;7884;p87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7885" name="Google Shape;7885;p8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6" name="Google Shape;7886;p8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7" name="Google Shape;7887;p8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88" name="Google Shape;7888;p87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9" name="Google Shape;7889;p87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90" name="Google Shape;7890;p87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7891" name="Google Shape;7891;p8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2" name="Google Shape;7892;p8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3" name="Google Shape;7893;p8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4" name="Google Shape;7894;p8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5" name="Google Shape;7895;p8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6" name="Google Shape;7896;p8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7" name="Google Shape;7897;p87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7898" name="Google Shape;7898;p87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9" name="Google Shape;7899;p87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0" name="Google Shape;7900;p87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1" name="Google Shape;7901;p87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2" name="Google Shape;7902;p87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3" name="Google Shape;7903;p87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7904" name="Google Shape;7904;p8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5" name="Google Shape;7905;p8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6" name="Google Shape;7906;p8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7" name="Google Shape;7907;p8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8" name="Google Shape;7908;p8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9" name="Google Shape;7909;p87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7910" name="Google Shape;7910;p87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1" name="Google Shape;7911;p87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12" name="Google Shape;7912;p87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7913" name="Google Shape;7913;p87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914" name="Google Shape;7914;p87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7915" name="Google Shape;7915;p87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7916" name="Google Shape;7916;p87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7" name="Google Shape;7917;p87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8" name="Google Shape;7918;p87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19" name="Google Shape;7919;p87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0" name="Google Shape;7920;p87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1" name="Google Shape;7921;p87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2" name="Google Shape;7922;p87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3" name="Google Shape;7923;p87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4" name="Google Shape;7924;p87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5" name="Google Shape;7925;p87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26" name="Google Shape;7926;p87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7927" name="Google Shape;7927;p87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8" name="Google Shape;7928;p87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29" name="Google Shape;7929;p87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0" name="Google Shape;7930;p87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1" name="Google Shape;7931;p87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2" name="Google Shape;7932;p87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3" name="Google Shape;7933;p87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4" name="Google Shape;7934;p87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5" name="Google Shape;7935;p87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936" name="Google Shape;7936;p87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/>
          <p:nvPr>
            <p:ph idx="1" type="body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8.xml"/><Relationship Id="rId22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1.xml"/><Relationship Id="rId1" Type="http://schemas.openxmlformats.org/officeDocument/2006/relationships/slideLayout" Target="../slideLayouts/slideLayout29.xml"/><Relationship Id="rId2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26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3.xml"/><Relationship Id="rId28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5.xml"/><Relationship Id="rId5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4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9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6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76.xml"/><Relationship Id="rId22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9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Relationship Id="rId26" Type="http://schemas.openxmlformats.org/officeDocument/2006/relationships/slideLayout" Target="../slideLayouts/slideLayout82.xml"/><Relationship Id="rId25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84.xml"/><Relationship Id="rId27" Type="http://schemas.openxmlformats.org/officeDocument/2006/relationships/slideLayout" Target="../slideLayouts/slideLayout83.xml"/><Relationship Id="rId5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2.xml"/><Relationship Id="rId29" Type="http://schemas.openxmlformats.org/officeDocument/2006/relationships/theme" Target="../theme/theme3.xml"/><Relationship Id="rId7" Type="http://schemas.openxmlformats.org/officeDocument/2006/relationships/slideLayout" Target="../slideLayouts/slideLayout63.xml"/><Relationship Id="rId8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73.xml"/><Relationship Id="rId16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75.xml"/><Relationship Id="rId18" Type="http://schemas.openxmlformats.org/officeDocument/2006/relationships/slideLayout" Target="../slideLayouts/slideLayout7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1"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3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1"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2651" name="Google Shape;2651;p30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696" r:id="rId21"/>
    <p:sldLayoutId id="2147483697" r:id="rId22"/>
    <p:sldLayoutId id="2147483698" r:id="rId23"/>
    <p:sldLayoutId id="2147483699" r:id="rId24"/>
    <p:sldLayoutId id="2147483700" r:id="rId25"/>
    <p:sldLayoutId id="2147483701" r:id="rId26"/>
    <p:sldLayoutId id="2147483702" r:id="rId27"/>
    <p:sldLayoutId id="2147483703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293" name="Shape 5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" name="Google Shape;5294;p59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1"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5295" name="Google Shape;5295;p59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  <p:sldLayoutId id="2147483720" r:id="rId17"/>
    <p:sldLayoutId id="2147483721" r:id="rId18"/>
    <p:sldLayoutId id="2147483722" r:id="rId19"/>
    <p:sldLayoutId id="2147483723" r:id="rId20"/>
    <p:sldLayoutId id="2147483724" r:id="rId21"/>
    <p:sldLayoutId id="2147483725" r:id="rId22"/>
    <p:sldLayoutId id="2147483726" r:id="rId23"/>
    <p:sldLayoutId id="2147483727" r:id="rId24"/>
    <p:sldLayoutId id="2147483728" r:id="rId25"/>
    <p:sldLayoutId id="2147483729" r:id="rId26"/>
    <p:sldLayoutId id="2147483730" r:id="rId27"/>
    <p:sldLayoutId id="2147483731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0" name="Shape 7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1" name="Google Shape;7941;p88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2" name="Google Shape;7942;p88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Grupo A</a:t>
            </a:r>
            <a:endParaRPr/>
          </a:p>
        </p:txBody>
      </p:sp>
      <p:grpSp>
        <p:nvGrpSpPr>
          <p:cNvPr id="7943" name="Google Shape;7943;p88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7944" name="Google Shape;7944;p8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5" name="Google Shape;7945;p8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6" name="Google Shape;7946;p8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7" name="Google Shape;7947;p8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8" name="Google Shape;7948;p8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9" name="Google Shape;7949;p8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0" name="Google Shape;7950;p88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7951" name="Google Shape;7951;p8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2" name="Google Shape;7952;p8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3" name="Google Shape;7953;p8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4" name="Google Shape;7954;p8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5" name="Google Shape;7955;p8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6" name="Google Shape;7956;p8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7" name="Google Shape;7957;p88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7958" name="Google Shape;7958;p8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9" name="Google Shape;7959;p8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0" name="Google Shape;7960;p8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1" name="Google Shape;7961;p8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2" name="Google Shape;7962;p8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63" name="Google Shape;7963;p88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7964" name="Google Shape;7964;p8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965" name="Google Shape;7965;p8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6" name="Google Shape;7966;p8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7" name="Google Shape;7967;p8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8" name="Google Shape;7968;p8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9" name="Google Shape;7969;p8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0" name="Google Shape;7970;p8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1" name="Google Shape;7971;p8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2" name="Google Shape;7972;p8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3" name="Google Shape;7973;p8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4" name="Google Shape;7974;p8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75" name="Google Shape;7975;p8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976" name="Google Shape;7976;p8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7" name="Google Shape;7977;p8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8" name="Google Shape;7978;p8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9" name="Google Shape;7979;p8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0" name="Google Shape;7980;p8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1" name="Google Shape;7981;p8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2" name="Google Shape;7982;p8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3" name="Google Shape;7983;p8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4" name="Google Shape;7984;p8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5" name="Google Shape;7985;p8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986" name="Google Shape;7986;p88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7987" name="Google Shape;7987;p88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8" name="Google Shape;7988;p88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9" name="Google Shape;7989;p88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0" name="Google Shape;7990;p88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1" name="Google Shape;7991;p88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2" name="Google Shape;7992;p88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3" name="Google Shape;7993;p88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4" name="Google Shape;7994;p88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5" name="Google Shape;7995;p88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6" name="Google Shape;7996;p88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7" name="Google Shape;7997;p88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8" name="Google Shape;7998;p88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9" name="Google Shape;7999;p88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0" name="Google Shape;8000;p88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01" name="Google Shape;8001;p88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accent2"/>
                </a:solidFill>
              </a:rPr>
              <a:t>Caso de estudio</a:t>
            </a:r>
            <a:r>
              <a:rPr lang="en" sz="7700"/>
              <a:t> </a:t>
            </a:r>
            <a:endParaRPr sz="7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Accenture</a:t>
            </a:r>
            <a:endParaRPr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5" name="Shape 8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6" name="Google Shape;8006;p89"/>
          <p:cNvSpPr/>
          <p:nvPr/>
        </p:nvSpPr>
        <p:spPr>
          <a:xfrm>
            <a:off x="5117875" y="2840250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7" name="Google Shape;8007;p89"/>
          <p:cNvSpPr/>
          <p:nvPr/>
        </p:nvSpPr>
        <p:spPr>
          <a:xfrm>
            <a:off x="1671300" y="2840250"/>
            <a:ext cx="23604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8" name="Google Shape;8008;p89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 </a:t>
            </a:r>
            <a:r>
              <a:rPr lang="en">
                <a:solidFill>
                  <a:schemeClr val="accent2"/>
                </a:solidFill>
              </a:rPr>
              <a:t>VS.</a:t>
            </a:r>
            <a:r>
              <a:rPr lang="en"/>
              <a:t> DESVENTAJAS</a:t>
            </a:r>
            <a:endParaRPr/>
          </a:p>
        </p:txBody>
      </p:sp>
      <p:sp>
        <p:nvSpPr>
          <p:cNvPr id="8009" name="Google Shape;8009;p89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</a:t>
            </a:r>
            <a:endParaRPr/>
          </a:p>
        </p:txBody>
      </p:sp>
      <p:sp>
        <p:nvSpPr>
          <p:cNvPr id="8010" name="Google Shape;8010;p89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Flexibilidad laboral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Acceso a tecnolog</a:t>
            </a:r>
            <a:r>
              <a:rPr lang="en"/>
              <a:t>ía y recursos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Colaboración global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Cercanía con el cliente</a:t>
            </a:r>
            <a:endParaRPr/>
          </a:p>
        </p:txBody>
      </p:sp>
      <p:sp>
        <p:nvSpPr>
          <p:cNvPr id="8011" name="Google Shape;8011;p89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Desventajas</a:t>
            </a:r>
            <a:endParaRPr/>
          </a:p>
        </p:txBody>
      </p:sp>
      <p:sp>
        <p:nvSpPr>
          <p:cNvPr id="8012" name="Google Shape;8012;p89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Complejidad administrativa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Dependencia tecnol</a:t>
            </a:r>
            <a:r>
              <a:rPr lang="en"/>
              <a:t>ógica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Inestabilidad vital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Falta de interacción</a:t>
            </a:r>
            <a:endParaRPr/>
          </a:p>
        </p:txBody>
      </p:sp>
      <p:grpSp>
        <p:nvGrpSpPr>
          <p:cNvPr id="8013" name="Google Shape;8013;p89"/>
          <p:cNvGrpSpPr/>
          <p:nvPr/>
        </p:nvGrpSpPr>
        <p:grpSpPr>
          <a:xfrm>
            <a:off x="5973373" y="1845838"/>
            <a:ext cx="649405" cy="649405"/>
            <a:chOff x="2292475" y="1241300"/>
            <a:chExt cx="3605800" cy="3605800"/>
          </a:xfrm>
        </p:grpSpPr>
        <p:sp>
          <p:nvSpPr>
            <p:cNvPr id="8014" name="Google Shape;8014;p89"/>
            <p:cNvSpPr/>
            <p:nvPr/>
          </p:nvSpPr>
          <p:spPr>
            <a:xfrm>
              <a:off x="2644500" y="2377775"/>
              <a:ext cx="2900725" cy="1623850"/>
            </a:xfrm>
            <a:custGeom>
              <a:rect b="b" l="l" r="r" t="t"/>
              <a:pathLst>
                <a:path extrusionOk="0" h="64954" w="116029">
                  <a:moveTo>
                    <a:pt x="8466" y="56244"/>
                  </a:moveTo>
                  <a:lnTo>
                    <a:pt x="53803" y="56244"/>
                  </a:lnTo>
                  <a:lnTo>
                    <a:pt x="53803" y="64953"/>
                  </a:lnTo>
                  <a:lnTo>
                    <a:pt x="62227" y="64953"/>
                  </a:lnTo>
                  <a:lnTo>
                    <a:pt x="62227" y="56244"/>
                  </a:lnTo>
                  <a:lnTo>
                    <a:pt x="107604" y="56244"/>
                  </a:lnTo>
                  <a:lnTo>
                    <a:pt x="107604" y="64953"/>
                  </a:lnTo>
                  <a:lnTo>
                    <a:pt x="116029" y="64953"/>
                  </a:lnTo>
                  <a:lnTo>
                    <a:pt x="116029" y="52011"/>
                  </a:lnTo>
                  <a:cubicBezTo>
                    <a:pt x="116029" y="49692"/>
                    <a:pt x="114157" y="47779"/>
                    <a:pt x="111837" y="47779"/>
                  </a:cubicBezTo>
                  <a:lnTo>
                    <a:pt x="62227" y="47779"/>
                  </a:lnTo>
                  <a:lnTo>
                    <a:pt x="62227" y="33413"/>
                  </a:lnTo>
                  <a:lnTo>
                    <a:pt x="96006" y="33413"/>
                  </a:lnTo>
                  <a:cubicBezTo>
                    <a:pt x="101540" y="33413"/>
                    <a:pt x="106058" y="28895"/>
                    <a:pt x="106058" y="23360"/>
                  </a:cubicBezTo>
                  <a:lnTo>
                    <a:pt x="106058" y="4029"/>
                  </a:lnTo>
                  <a:cubicBezTo>
                    <a:pt x="106058" y="2605"/>
                    <a:pt x="105732" y="1221"/>
                    <a:pt x="105203" y="0"/>
                  </a:cubicBezTo>
                  <a:cubicBezTo>
                    <a:pt x="102476" y="1547"/>
                    <a:pt x="99343" y="2442"/>
                    <a:pt x="96006" y="2442"/>
                  </a:cubicBezTo>
                  <a:lnTo>
                    <a:pt x="20024" y="2442"/>
                  </a:lnTo>
                  <a:cubicBezTo>
                    <a:pt x="16687" y="2442"/>
                    <a:pt x="13553" y="1547"/>
                    <a:pt x="10826" y="0"/>
                  </a:cubicBezTo>
                  <a:cubicBezTo>
                    <a:pt x="10297" y="1221"/>
                    <a:pt x="9972" y="2605"/>
                    <a:pt x="9972" y="4029"/>
                  </a:cubicBezTo>
                  <a:lnTo>
                    <a:pt x="9972" y="23360"/>
                  </a:lnTo>
                  <a:cubicBezTo>
                    <a:pt x="9972" y="28895"/>
                    <a:pt x="14489" y="33413"/>
                    <a:pt x="20024" y="33413"/>
                  </a:cubicBezTo>
                  <a:lnTo>
                    <a:pt x="53803" y="33413"/>
                  </a:lnTo>
                  <a:lnTo>
                    <a:pt x="53803" y="47779"/>
                  </a:lnTo>
                  <a:lnTo>
                    <a:pt x="4233" y="47779"/>
                  </a:lnTo>
                  <a:cubicBezTo>
                    <a:pt x="1873" y="47779"/>
                    <a:pt x="1" y="49692"/>
                    <a:pt x="1" y="52011"/>
                  </a:cubicBezTo>
                  <a:lnTo>
                    <a:pt x="1" y="64953"/>
                  </a:lnTo>
                  <a:lnTo>
                    <a:pt x="8466" y="64953"/>
                  </a:lnTo>
                  <a:lnTo>
                    <a:pt x="8466" y="56244"/>
                  </a:lnTo>
                  <a:close/>
                  <a:moveTo>
                    <a:pt x="84936" y="12047"/>
                  </a:moveTo>
                  <a:cubicBezTo>
                    <a:pt x="87378" y="12047"/>
                    <a:pt x="89372" y="14041"/>
                    <a:pt x="89372" y="16523"/>
                  </a:cubicBezTo>
                  <a:cubicBezTo>
                    <a:pt x="89372" y="18965"/>
                    <a:pt x="87378" y="20959"/>
                    <a:pt x="84936" y="20959"/>
                  </a:cubicBezTo>
                  <a:cubicBezTo>
                    <a:pt x="82453" y="20959"/>
                    <a:pt x="80459" y="18965"/>
                    <a:pt x="80459" y="16523"/>
                  </a:cubicBezTo>
                  <a:cubicBezTo>
                    <a:pt x="80459" y="14041"/>
                    <a:pt x="82453" y="12047"/>
                    <a:pt x="84936" y="12047"/>
                  </a:cubicBezTo>
                  <a:close/>
                  <a:moveTo>
                    <a:pt x="47820" y="20756"/>
                  </a:moveTo>
                  <a:lnTo>
                    <a:pt x="28285" y="20756"/>
                  </a:lnTo>
                  <a:cubicBezTo>
                    <a:pt x="25966" y="20756"/>
                    <a:pt x="24094" y="18843"/>
                    <a:pt x="24094" y="16523"/>
                  </a:cubicBezTo>
                  <a:cubicBezTo>
                    <a:pt x="24094" y="14204"/>
                    <a:pt x="25966" y="12291"/>
                    <a:pt x="28285" y="12291"/>
                  </a:cubicBezTo>
                  <a:lnTo>
                    <a:pt x="47820" y="12291"/>
                  </a:lnTo>
                  <a:cubicBezTo>
                    <a:pt x="50181" y="12291"/>
                    <a:pt x="52053" y="14204"/>
                    <a:pt x="52053" y="16523"/>
                  </a:cubicBezTo>
                  <a:cubicBezTo>
                    <a:pt x="52053" y="18843"/>
                    <a:pt x="50181" y="20756"/>
                    <a:pt x="47820" y="207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5" name="Google Shape;8015;p89"/>
            <p:cNvSpPr/>
            <p:nvPr/>
          </p:nvSpPr>
          <p:spPr>
            <a:xfrm>
              <a:off x="2292475" y="4213225"/>
              <a:ext cx="915725" cy="633875"/>
            </a:xfrm>
            <a:custGeom>
              <a:rect b="b" l="l" r="r" t="t"/>
              <a:pathLst>
                <a:path extrusionOk="0" h="25355" w="36629">
                  <a:moveTo>
                    <a:pt x="32396" y="0"/>
                  </a:moveTo>
                  <a:lnTo>
                    <a:pt x="4192" y="0"/>
                  </a:lnTo>
                  <a:cubicBezTo>
                    <a:pt x="1873" y="0"/>
                    <a:pt x="1" y="1913"/>
                    <a:pt x="1" y="4233"/>
                  </a:cubicBezTo>
                  <a:lnTo>
                    <a:pt x="1" y="21122"/>
                  </a:lnTo>
                  <a:cubicBezTo>
                    <a:pt x="1" y="23482"/>
                    <a:pt x="1873" y="25354"/>
                    <a:pt x="4192" y="25354"/>
                  </a:cubicBezTo>
                  <a:lnTo>
                    <a:pt x="32396" y="25354"/>
                  </a:lnTo>
                  <a:cubicBezTo>
                    <a:pt x="34715" y="25354"/>
                    <a:pt x="36628" y="23482"/>
                    <a:pt x="36628" y="21122"/>
                  </a:cubicBezTo>
                  <a:lnTo>
                    <a:pt x="36628" y="4233"/>
                  </a:lnTo>
                  <a:cubicBezTo>
                    <a:pt x="36628" y="1913"/>
                    <a:pt x="34715" y="0"/>
                    <a:pt x="323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6" name="Google Shape;8016;p89"/>
            <p:cNvSpPr/>
            <p:nvPr/>
          </p:nvSpPr>
          <p:spPr>
            <a:xfrm>
              <a:off x="4981550" y="4213225"/>
              <a:ext cx="916725" cy="633875"/>
            </a:xfrm>
            <a:custGeom>
              <a:rect b="b" l="l" r="r" t="t"/>
              <a:pathLst>
                <a:path extrusionOk="0" h="25355" w="36669">
                  <a:moveTo>
                    <a:pt x="32436" y="0"/>
                  </a:moveTo>
                  <a:lnTo>
                    <a:pt x="4233" y="0"/>
                  </a:lnTo>
                  <a:cubicBezTo>
                    <a:pt x="1913" y="0"/>
                    <a:pt x="0" y="1913"/>
                    <a:pt x="0" y="4233"/>
                  </a:cubicBezTo>
                  <a:lnTo>
                    <a:pt x="0" y="21122"/>
                  </a:lnTo>
                  <a:cubicBezTo>
                    <a:pt x="0" y="23482"/>
                    <a:pt x="1913" y="25354"/>
                    <a:pt x="4233" y="25354"/>
                  </a:cubicBezTo>
                  <a:lnTo>
                    <a:pt x="32436" y="25354"/>
                  </a:lnTo>
                  <a:cubicBezTo>
                    <a:pt x="34756" y="25354"/>
                    <a:pt x="36669" y="23482"/>
                    <a:pt x="36669" y="21122"/>
                  </a:cubicBezTo>
                  <a:lnTo>
                    <a:pt x="36669" y="4233"/>
                  </a:lnTo>
                  <a:cubicBezTo>
                    <a:pt x="36669" y="1913"/>
                    <a:pt x="34756" y="0"/>
                    <a:pt x="32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7" name="Google Shape;8017;p89"/>
            <p:cNvSpPr/>
            <p:nvPr/>
          </p:nvSpPr>
          <p:spPr>
            <a:xfrm>
              <a:off x="3637525" y="4213225"/>
              <a:ext cx="915700" cy="633875"/>
            </a:xfrm>
            <a:custGeom>
              <a:rect b="b" l="l" r="r" t="t"/>
              <a:pathLst>
                <a:path extrusionOk="0" h="25355" w="36628">
                  <a:moveTo>
                    <a:pt x="32395" y="0"/>
                  </a:moveTo>
                  <a:lnTo>
                    <a:pt x="4192" y="0"/>
                  </a:lnTo>
                  <a:cubicBezTo>
                    <a:pt x="1872" y="0"/>
                    <a:pt x="0" y="1913"/>
                    <a:pt x="0" y="4233"/>
                  </a:cubicBezTo>
                  <a:lnTo>
                    <a:pt x="0" y="21122"/>
                  </a:lnTo>
                  <a:cubicBezTo>
                    <a:pt x="0" y="23482"/>
                    <a:pt x="1872" y="25354"/>
                    <a:pt x="4192" y="25354"/>
                  </a:cubicBezTo>
                  <a:lnTo>
                    <a:pt x="32395" y="25354"/>
                  </a:lnTo>
                  <a:cubicBezTo>
                    <a:pt x="34715" y="25354"/>
                    <a:pt x="36628" y="23482"/>
                    <a:pt x="36628" y="21122"/>
                  </a:cubicBezTo>
                  <a:lnTo>
                    <a:pt x="36628" y="4233"/>
                  </a:lnTo>
                  <a:cubicBezTo>
                    <a:pt x="36628" y="1913"/>
                    <a:pt x="34715" y="0"/>
                    <a:pt x="323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8" name="Google Shape;8018;p89"/>
            <p:cNvSpPr/>
            <p:nvPr/>
          </p:nvSpPr>
          <p:spPr>
            <a:xfrm>
              <a:off x="2893775" y="1241300"/>
              <a:ext cx="2402175" cy="985925"/>
            </a:xfrm>
            <a:custGeom>
              <a:rect b="b" l="l" r="r" t="t"/>
              <a:pathLst>
                <a:path extrusionOk="0" h="39437" w="96087">
                  <a:moveTo>
                    <a:pt x="10053" y="39436"/>
                  </a:moveTo>
                  <a:lnTo>
                    <a:pt x="86035" y="39436"/>
                  </a:lnTo>
                  <a:cubicBezTo>
                    <a:pt x="91569" y="39436"/>
                    <a:pt x="96087" y="34919"/>
                    <a:pt x="96087" y="29384"/>
                  </a:cubicBezTo>
                  <a:lnTo>
                    <a:pt x="96087" y="10053"/>
                  </a:lnTo>
                  <a:cubicBezTo>
                    <a:pt x="96087" y="4518"/>
                    <a:pt x="91569" y="0"/>
                    <a:pt x="86035" y="0"/>
                  </a:cubicBezTo>
                  <a:lnTo>
                    <a:pt x="10053" y="0"/>
                  </a:lnTo>
                  <a:cubicBezTo>
                    <a:pt x="4518" y="0"/>
                    <a:pt x="1" y="4518"/>
                    <a:pt x="1" y="10053"/>
                  </a:cubicBezTo>
                  <a:lnTo>
                    <a:pt x="1" y="29384"/>
                  </a:lnTo>
                  <a:cubicBezTo>
                    <a:pt x="1" y="34919"/>
                    <a:pt x="4518" y="39436"/>
                    <a:pt x="10053" y="39436"/>
                  </a:cubicBezTo>
                  <a:close/>
                  <a:moveTo>
                    <a:pt x="74965" y="15262"/>
                  </a:moveTo>
                  <a:cubicBezTo>
                    <a:pt x="77407" y="15262"/>
                    <a:pt x="79401" y="17256"/>
                    <a:pt x="79401" y="19739"/>
                  </a:cubicBezTo>
                  <a:cubicBezTo>
                    <a:pt x="79401" y="22180"/>
                    <a:pt x="77407" y="24175"/>
                    <a:pt x="74965" y="24175"/>
                  </a:cubicBezTo>
                  <a:cubicBezTo>
                    <a:pt x="72482" y="24175"/>
                    <a:pt x="70488" y="22180"/>
                    <a:pt x="70488" y="19739"/>
                  </a:cubicBezTo>
                  <a:cubicBezTo>
                    <a:pt x="70488" y="17256"/>
                    <a:pt x="72482" y="15262"/>
                    <a:pt x="74965" y="15262"/>
                  </a:cubicBezTo>
                  <a:close/>
                  <a:moveTo>
                    <a:pt x="18314" y="15506"/>
                  </a:moveTo>
                  <a:lnTo>
                    <a:pt x="37849" y="15506"/>
                  </a:lnTo>
                  <a:cubicBezTo>
                    <a:pt x="40210" y="15506"/>
                    <a:pt x="42082" y="17378"/>
                    <a:pt x="42082" y="19739"/>
                  </a:cubicBezTo>
                  <a:cubicBezTo>
                    <a:pt x="42082" y="22058"/>
                    <a:pt x="40210" y="23930"/>
                    <a:pt x="37849" y="23930"/>
                  </a:cubicBezTo>
                  <a:lnTo>
                    <a:pt x="18314" y="23930"/>
                  </a:lnTo>
                  <a:cubicBezTo>
                    <a:pt x="15995" y="23930"/>
                    <a:pt x="14123" y="22058"/>
                    <a:pt x="14123" y="19739"/>
                  </a:cubicBezTo>
                  <a:cubicBezTo>
                    <a:pt x="14123" y="17378"/>
                    <a:pt x="15995" y="15506"/>
                    <a:pt x="18314" y="1550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19" name="Google Shape;8019;p89"/>
          <p:cNvGrpSpPr/>
          <p:nvPr/>
        </p:nvGrpSpPr>
        <p:grpSpPr>
          <a:xfrm>
            <a:off x="2462861" y="1845764"/>
            <a:ext cx="777278" cy="649553"/>
            <a:chOff x="1026975" y="1090575"/>
            <a:chExt cx="4572225" cy="3820900"/>
          </a:xfrm>
        </p:grpSpPr>
        <p:sp>
          <p:nvSpPr>
            <p:cNvPr id="8020" name="Google Shape;8020;p89"/>
            <p:cNvSpPr/>
            <p:nvPr/>
          </p:nvSpPr>
          <p:spPr>
            <a:xfrm>
              <a:off x="1026975" y="1552700"/>
              <a:ext cx="4572225" cy="3358775"/>
            </a:xfrm>
            <a:custGeom>
              <a:rect b="b" l="l" r="r" t="t"/>
              <a:pathLst>
                <a:path extrusionOk="0" h="134351" w="182889">
                  <a:moveTo>
                    <a:pt x="5350" y="0"/>
                  </a:moveTo>
                  <a:cubicBezTo>
                    <a:pt x="2393" y="0"/>
                    <a:pt x="1" y="2392"/>
                    <a:pt x="1" y="5350"/>
                  </a:cubicBezTo>
                  <a:lnTo>
                    <a:pt x="1" y="115605"/>
                  </a:lnTo>
                  <a:cubicBezTo>
                    <a:pt x="1" y="118563"/>
                    <a:pt x="2393" y="120998"/>
                    <a:pt x="5350" y="120998"/>
                  </a:cubicBezTo>
                  <a:lnTo>
                    <a:pt x="73504" y="120998"/>
                  </a:lnTo>
                  <a:cubicBezTo>
                    <a:pt x="75809" y="128696"/>
                    <a:pt x="82985" y="134351"/>
                    <a:pt x="91423" y="134351"/>
                  </a:cubicBezTo>
                  <a:cubicBezTo>
                    <a:pt x="99904" y="134351"/>
                    <a:pt x="107080" y="128696"/>
                    <a:pt x="109386" y="120998"/>
                  </a:cubicBezTo>
                  <a:lnTo>
                    <a:pt x="177539" y="120998"/>
                  </a:lnTo>
                  <a:cubicBezTo>
                    <a:pt x="180497" y="120998"/>
                    <a:pt x="182889" y="118563"/>
                    <a:pt x="182889" y="115605"/>
                  </a:cubicBezTo>
                  <a:lnTo>
                    <a:pt x="182889" y="5350"/>
                  </a:lnTo>
                  <a:cubicBezTo>
                    <a:pt x="182889" y="2392"/>
                    <a:pt x="180497" y="0"/>
                    <a:pt x="177539" y="0"/>
                  </a:cubicBezTo>
                  <a:lnTo>
                    <a:pt x="172189" y="0"/>
                  </a:lnTo>
                  <a:lnTo>
                    <a:pt x="172189" y="94032"/>
                  </a:lnTo>
                  <a:cubicBezTo>
                    <a:pt x="172189" y="102862"/>
                    <a:pt x="165144" y="110081"/>
                    <a:pt x="156445" y="110081"/>
                  </a:cubicBezTo>
                  <a:lnTo>
                    <a:pt x="26401" y="110081"/>
                  </a:lnTo>
                  <a:cubicBezTo>
                    <a:pt x="17746" y="110081"/>
                    <a:pt x="10700" y="102862"/>
                    <a:pt x="10700" y="94032"/>
                  </a:cubicBezTo>
                  <a:lnTo>
                    <a:pt x="107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1" name="Google Shape;8021;p89"/>
            <p:cNvSpPr/>
            <p:nvPr/>
          </p:nvSpPr>
          <p:spPr>
            <a:xfrm>
              <a:off x="3447375" y="1090575"/>
              <a:ext cx="1615775" cy="2946700"/>
            </a:xfrm>
            <a:custGeom>
              <a:rect b="b" l="l" r="r" t="t"/>
              <a:pathLst>
                <a:path extrusionOk="0" h="117868" w="64631">
                  <a:moveTo>
                    <a:pt x="43145" y="21399"/>
                  </a:moveTo>
                  <a:cubicBezTo>
                    <a:pt x="46103" y="21399"/>
                    <a:pt x="48495" y="23835"/>
                    <a:pt x="48495" y="26792"/>
                  </a:cubicBezTo>
                  <a:lnTo>
                    <a:pt x="48495" y="48191"/>
                  </a:lnTo>
                  <a:cubicBezTo>
                    <a:pt x="48495" y="51149"/>
                    <a:pt x="46103" y="53584"/>
                    <a:pt x="43145" y="53584"/>
                  </a:cubicBezTo>
                  <a:lnTo>
                    <a:pt x="21355" y="53584"/>
                  </a:lnTo>
                  <a:cubicBezTo>
                    <a:pt x="18398" y="53584"/>
                    <a:pt x="16006" y="51149"/>
                    <a:pt x="16006" y="48191"/>
                  </a:cubicBezTo>
                  <a:lnTo>
                    <a:pt x="16006" y="26792"/>
                  </a:lnTo>
                  <a:cubicBezTo>
                    <a:pt x="16006" y="23835"/>
                    <a:pt x="18398" y="21399"/>
                    <a:pt x="21355" y="21399"/>
                  </a:cubicBezTo>
                  <a:close/>
                  <a:moveTo>
                    <a:pt x="43145" y="64284"/>
                  </a:moveTo>
                  <a:cubicBezTo>
                    <a:pt x="46103" y="64284"/>
                    <a:pt x="48495" y="66676"/>
                    <a:pt x="48495" y="69633"/>
                  </a:cubicBezTo>
                  <a:cubicBezTo>
                    <a:pt x="48495" y="72591"/>
                    <a:pt x="46103" y="74983"/>
                    <a:pt x="43145" y="74983"/>
                  </a:cubicBezTo>
                  <a:lnTo>
                    <a:pt x="21355" y="74983"/>
                  </a:lnTo>
                  <a:cubicBezTo>
                    <a:pt x="18398" y="74983"/>
                    <a:pt x="16006" y="72591"/>
                    <a:pt x="16006" y="69633"/>
                  </a:cubicBezTo>
                  <a:cubicBezTo>
                    <a:pt x="16006" y="66676"/>
                    <a:pt x="18398" y="64284"/>
                    <a:pt x="21355" y="64284"/>
                  </a:cubicBezTo>
                  <a:close/>
                  <a:moveTo>
                    <a:pt x="43145" y="85726"/>
                  </a:moveTo>
                  <a:cubicBezTo>
                    <a:pt x="46103" y="85726"/>
                    <a:pt x="48495" y="88118"/>
                    <a:pt x="48495" y="91075"/>
                  </a:cubicBezTo>
                  <a:cubicBezTo>
                    <a:pt x="48495" y="94033"/>
                    <a:pt x="46103" y="96425"/>
                    <a:pt x="43145" y="96425"/>
                  </a:cubicBezTo>
                  <a:lnTo>
                    <a:pt x="21355" y="96425"/>
                  </a:lnTo>
                  <a:cubicBezTo>
                    <a:pt x="18398" y="96425"/>
                    <a:pt x="16006" y="94033"/>
                    <a:pt x="16006" y="91075"/>
                  </a:cubicBezTo>
                  <a:cubicBezTo>
                    <a:pt x="16006" y="88118"/>
                    <a:pt x="18398" y="85726"/>
                    <a:pt x="21355" y="85726"/>
                  </a:cubicBezTo>
                  <a:close/>
                  <a:moveTo>
                    <a:pt x="0" y="1"/>
                  </a:moveTo>
                  <a:lnTo>
                    <a:pt x="0" y="117867"/>
                  </a:lnTo>
                  <a:lnTo>
                    <a:pt x="59629" y="117867"/>
                  </a:lnTo>
                  <a:cubicBezTo>
                    <a:pt x="62413" y="117867"/>
                    <a:pt x="64631" y="115475"/>
                    <a:pt x="64631" y="112517"/>
                  </a:cubicBezTo>
                  <a:lnTo>
                    <a:pt x="64631" y="5350"/>
                  </a:lnTo>
                  <a:cubicBezTo>
                    <a:pt x="64631" y="2393"/>
                    <a:pt x="62413" y="1"/>
                    <a:pt x="59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2" name="Google Shape;8022;p89"/>
            <p:cNvSpPr/>
            <p:nvPr/>
          </p:nvSpPr>
          <p:spPr>
            <a:xfrm>
              <a:off x="4114975" y="1894125"/>
              <a:ext cx="277300" cy="267500"/>
            </a:xfrm>
            <a:custGeom>
              <a:rect b="b" l="l" r="r" t="t"/>
              <a:pathLst>
                <a:path extrusionOk="0" h="10700" w="11092">
                  <a:moveTo>
                    <a:pt x="1" y="0"/>
                  </a:moveTo>
                  <a:lnTo>
                    <a:pt x="1" y="10699"/>
                  </a:lnTo>
                  <a:lnTo>
                    <a:pt x="11091" y="10699"/>
                  </a:lnTo>
                  <a:lnTo>
                    <a:pt x="110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3" name="Google Shape;8023;p89"/>
            <p:cNvSpPr/>
            <p:nvPr/>
          </p:nvSpPr>
          <p:spPr>
            <a:xfrm>
              <a:off x="1563025" y="1090575"/>
              <a:ext cx="1615800" cy="2946700"/>
            </a:xfrm>
            <a:custGeom>
              <a:rect b="b" l="l" r="r" t="t"/>
              <a:pathLst>
                <a:path extrusionOk="0" h="117868" w="64632">
                  <a:moveTo>
                    <a:pt x="43276" y="21399"/>
                  </a:moveTo>
                  <a:cubicBezTo>
                    <a:pt x="46234" y="21399"/>
                    <a:pt x="48626" y="23835"/>
                    <a:pt x="48626" y="26792"/>
                  </a:cubicBezTo>
                  <a:cubicBezTo>
                    <a:pt x="48626" y="29750"/>
                    <a:pt x="46234" y="32142"/>
                    <a:pt x="43276" y="32142"/>
                  </a:cubicBezTo>
                  <a:lnTo>
                    <a:pt x="21486" y="32142"/>
                  </a:lnTo>
                  <a:cubicBezTo>
                    <a:pt x="18529" y="32142"/>
                    <a:pt x="16137" y="29750"/>
                    <a:pt x="16137" y="26792"/>
                  </a:cubicBezTo>
                  <a:cubicBezTo>
                    <a:pt x="16137" y="23835"/>
                    <a:pt x="18529" y="21399"/>
                    <a:pt x="21486" y="21399"/>
                  </a:cubicBezTo>
                  <a:close/>
                  <a:moveTo>
                    <a:pt x="43276" y="42841"/>
                  </a:moveTo>
                  <a:cubicBezTo>
                    <a:pt x="46234" y="42841"/>
                    <a:pt x="48626" y="45234"/>
                    <a:pt x="48626" y="48191"/>
                  </a:cubicBezTo>
                  <a:cubicBezTo>
                    <a:pt x="48626" y="51149"/>
                    <a:pt x="46234" y="53584"/>
                    <a:pt x="43276" y="53584"/>
                  </a:cubicBezTo>
                  <a:lnTo>
                    <a:pt x="21486" y="53584"/>
                  </a:lnTo>
                  <a:cubicBezTo>
                    <a:pt x="18529" y="53584"/>
                    <a:pt x="16137" y="51149"/>
                    <a:pt x="16137" y="48191"/>
                  </a:cubicBezTo>
                  <a:cubicBezTo>
                    <a:pt x="16137" y="45234"/>
                    <a:pt x="18529" y="42841"/>
                    <a:pt x="21486" y="42841"/>
                  </a:cubicBezTo>
                  <a:close/>
                  <a:moveTo>
                    <a:pt x="43276" y="64284"/>
                  </a:moveTo>
                  <a:cubicBezTo>
                    <a:pt x="46234" y="64284"/>
                    <a:pt x="48626" y="66676"/>
                    <a:pt x="48626" y="69633"/>
                  </a:cubicBezTo>
                  <a:cubicBezTo>
                    <a:pt x="48626" y="72591"/>
                    <a:pt x="46234" y="74983"/>
                    <a:pt x="43276" y="74983"/>
                  </a:cubicBezTo>
                  <a:lnTo>
                    <a:pt x="21486" y="74983"/>
                  </a:lnTo>
                  <a:cubicBezTo>
                    <a:pt x="18529" y="74983"/>
                    <a:pt x="16137" y="72591"/>
                    <a:pt x="16137" y="69633"/>
                  </a:cubicBezTo>
                  <a:cubicBezTo>
                    <a:pt x="16137" y="66676"/>
                    <a:pt x="18529" y="64284"/>
                    <a:pt x="21486" y="64284"/>
                  </a:cubicBezTo>
                  <a:close/>
                  <a:moveTo>
                    <a:pt x="43276" y="85726"/>
                  </a:moveTo>
                  <a:cubicBezTo>
                    <a:pt x="46234" y="85726"/>
                    <a:pt x="48626" y="88118"/>
                    <a:pt x="48626" y="91075"/>
                  </a:cubicBezTo>
                  <a:cubicBezTo>
                    <a:pt x="48626" y="94033"/>
                    <a:pt x="46234" y="96425"/>
                    <a:pt x="43276" y="96425"/>
                  </a:cubicBezTo>
                  <a:lnTo>
                    <a:pt x="21486" y="96425"/>
                  </a:lnTo>
                  <a:cubicBezTo>
                    <a:pt x="18529" y="96425"/>
                    <a:pt x="16137" y="94033"/>
                    <a:pt x="16137" y="91075"/>
                  </a:cubicBezTo>
                  <a:cubicBezTo>
                    <a:pt x="16137" y="88118"/>
                    <a:pt x="18529" y="85726"/>
                    <a:pt x="21486" y="85726"/>
                  </a:cubicBezTo>
                  <a:close/>
                  <a:moveTo>
                    <a:pt x="4959" y="1"/>
                  </a:moveTo>
                  <a:cubicBezTo>
                    <a:pt x="2219" y="1"/>
                    <a:pt x="1" y="2393"/>
                    <a:pt x="1" y="5350"/>
                  </a:cubicBezTo>
                  <a:lnTo>
                    <a:pt x="1" y="112517"/>
                  </a:lnTo>
                  <a:cubicBezTo>
                    <a:pt x="1" y="115475"/>
                    <a:pt x="2219" y="117867"/>
                    <a:pt x="4959" y="117867"/>
                  </a:cubicBezTo>
                  <a:lnTo>
                    <a:pt x="64631" y="117867"/>
                  </a:lnTo>
                  <a:lnTo>
                    <a:pt x="646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4" name="Google Shape;8024;p89"/>
          <p:cNvGrpSpPr/>
          <p:nvPr/>
        </p:nvGrpSpPr>
        <p:grpSpPr>
          <a:xfrm>
            <a:off x="7809182" y="1730029"/>
            <a:ext cx="2250993" cy="228146"/>
            <a:chOff x="7809182" y="1151604"/>
            <a:chExt cx="2250993" cy="228146"/>
          </a:xfrm>
        </p:grpSpPr>
        <p:sp>
          <p:nvSpPr>
            <p:cNvPr id="8025" name="Google Shape;8025;p89"/>
            <p:cNvSpPr/>
            <p:nvPr/>
          </p:nvSpPr>
          <p:spPr>
            <a:xfrm rot="10800000">
              <a:off x="7809182" y="1151604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6" name="Google Shape;8026;p89"/>
            <p:cNvSpPr/>
            <p:nvPr/>
          </p:nvSpPr>
          <p:spPr>
            <a:xfrm rot="10800000">
              <a:off x="8065475" y="1311650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27" name="Google Shape;8027;p89"/>
          <p:cNvSpPr/>
          <p:nvPr/>
        </p:nvSpPr>
        <p:spPr>
          <a:xfrm flipH="1" rot="10800000">
            <a:off x="-864812" y="425928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1" name="Shape 8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2" name="Google Shape;8032;p90"/>
          <p:cNvSpPr txBox="1"/>
          <p:nvPr>
            <p:ph idx="1" type="subTitle"/>
          </p:nvPr>
        </p:nvSpPr>
        <p:spPr>
          <a:xfrm>
            <a:off x="2262900" y="1732938"/>
            <a:ext cx="4618200" cy="16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Aquellas empresas  que ofrecen servicios profesionales, asesoría o soluciones tecnológicas.</a:t>
            </a:r>
            <a:endParaRPr/>
          </a:p>
        </p:txBody>
      </p:sp>
      <p:grpSp>
        <p:nvGrpSpPr>
          <p:cNvPr id="8033" name="Google Shape;8033;p90"/>
          <p:cNvGrpSpPr/>
          <p:nvPr/>
        </p:nvGrpSpPr>
        <p:grpSpPr>
          <a:xfrm>
            <a:off x="1837776" y="4281819"/>
            <a:ext cx="1252897" cy="51000"/>
            <a:chOff x="2915381" y="4104819"/>
            <a:chExt cx="1252897" cy="51000"/>
          </a:xfrm>
        </p:grpSpPr>
        <p:sp>
          <p:nvSpPr>
            <p:cNvPr id="8034" name="Google Shape;8034;p9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5" name="Google Shape;8035;p9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6" name="Google Shape;8036;p9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7" name="Google Shape;8037;p9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8" name="Google Shape;8038;p9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9" name="Google Shape;8039;p9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0" name="Google Shape;8040;p9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1" name="Google Shape;8041;p9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2" name="Google Shape;8042;p9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3" name="Google Shape;8043;p9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4" name="Google Shape;8044;p9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5" name="Google Shape;8045;p9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6" name="Google Shape;8046;p9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7" name="Google Shape;8047;p9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48" name="Google Shape;8048;p90"/>
          <p:cNvGrpSpPr/>
          <p:nvPr/>
        </p:nvGrpSpPr>
        <p:grpSpPr>
          <a:xfrm flipH="1">
            <a:off x="2904967" y="691791"/>
            <a:ext cx="1105976" cy="133969"/>
            <a:chOff x="8183182" y="663852"/>
            <a:chExt cx="1475028" cy="178673"/>
          </a:xfrm>
        </p:grpSpPr>
        <p:grpSp>
          <p:nvGrpSpPr>
            <p:cNvPr id="8049" name="Google Shape;8049;p9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050" name="Google Shape;8050;p9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1" name="Google Shape;8051;p9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2" name="Google Shape;8052;p9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3" name="Google Shape;8053;p9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4" name="Google Shape;8054;p9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5" name="Google Shape;8055;p9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6" name="Google Shape;8056;p9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7" name="Google Shape;8057;p9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8" name="Google Shape;8058;p9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9" name="Google Shape;8059;p9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060" name="Google Shape;8060;p9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061" name="Google Shape;8061;p9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2" name="Google Shape;8062;p9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3" name="Google Shape;8063;p9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4" name="Google Shape;8064;p9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5" name="Google Shape;8065;p9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6" name="Google Shape;8066;p9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7" name="Google Shape;8067;p9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8" name="Google Shape;8068;p9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9" name="Google Shape;8069;p9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0" name="Google Shape;8070;p9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071" name="Google Shape;8071;p90"/>
          <p:cNvGrpSpPr/>
          <p:nvPr/>
        </p:nvGrpSpPr>
        <p:grpSpPr>
          <a:xfrm rot="5400000">
            <a:off x="7200764" y="3308753"/>
            <a:ext cx="883262" cy="242091"/>
            <a:chOff x="2300350" y="2601250"/>
            <a:chExt cx="2275275" cy="623625"/>
          </a:xfrm>
        </p:grpSpPr>
        <p:sp>
          <p:nvSpPr>
            <p:cNvPr id="8072" name="Google Shape;8072;p9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3" name="Google Shape;8073;p9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4" name="Google Shape;8074;p9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5" name="Google Shape;8075;p9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6" name="Google Shape;8076;p9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7" name="Google Shape;8077;p9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1" name="Shape 8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2" name="Google Shape;8082;p91"/>
          <p:cNvSpPr txBox="1"/>
          <p:nvPr>
            <p:ph idx="1" type="subTitle"/>
          </p:nvPr>
        </p:nvSpPr>
        <p:spPr>
          <a:xfrm>
            <a:off x="2262900" y="1732938"/>
            <a:ext cx="4618200" cy="16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Aquellas que dependen de la producción de bienes tangibles o de la interacción física directa con los clientes no se beneficiarán 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operar completamente de manera virtual</a:t>
            </a:r>
            <a:endParaRPr/>
          </a:p>
        </p:txBody>
      </p:sp>
      <p:grpSp>
        <p:nvGrpSpPr>
          <p:cNvPr id="8083" name="Google Shape;8083;p91"/>
          <p:cNvGrpSpPr/>
          <p:nvPr/>
        </p:nvGrpSpPr>
        <p:grpSpPr>
          <a:xfrm>
            <a:off x="1837776" y="4281819"/>
            <a:ext cx="1252897" cy="51000"/>
            <a:chOff x="2915381" y="4104819"/>
            <a:chExt cx="1252897" cy="51000"/>
          </a:xfrm>
        </p:grpSpPr>
        <p:sp>
          <p:nvSpPr>
            <p:cNvPr id="8084" name="Google Shape;8084;p9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5" name="Google Shape;8085;p9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6" name="Google Shape;8086;p9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7" name="Google Shape;8087;p9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8" name="Google Shape;8088;p9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9" name="Google Shape;8089;p9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0" name="Google Shape;8090;p9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1" name="Google Shape;8091;p9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2" name="Google Shape;8092;p9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3" name="Google Shape;8093;p9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4" name="Google Shape;8094;p9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5" name="Google Shape;8095;p9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6" name="Google Shape;8096;p9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7" name="Google Shape;8097;p9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98" name="Google Shape;8098;p91"/>
          <p:cNvGrpSpPr/>
          <p:nvPr/>
        </p:nvGrpSpPr>
        <p:grpSpPr>
          <a:xfrm flipH="1">
            <a:off x="2904967" y="691791"/>
            <a:ext cx="1105976" cy="133969"/>
            <a:chOff x="8183182" y="663852"/>
            <a:chExt cx="1475028" cy="178673"/>
          </a:xfrm>
        </p:grpSpPr>
        <p:grpSp>
          <p:nvGrpSpPr>
            <p:cNvPr id="8099" name="Google Shape;8099;p9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100" name="Google Shape;8100;p9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1" name="Google Shape;8101;p9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2" name="Google Shape;8102;p9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3" name="Google Shape;8103;p9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4" name="Google Shape;8104;p9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5" name="Google Shape;8105;p9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6" name="Google Shape;8106;p9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7" name="Google Shape;8107;p9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8" name="Google Shape;8108;p9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9" name="Google Shape;8109;p9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0" name="Google Shape;8110;p9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111" name="Google Shape;8111;p9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2" name="Google Shape;8112;p9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3" name="Google Shape;8113;p9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4" name="Google Shape;8114;p9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5" name="Google Shape;8115;p9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6" name="Google Shape;8116;p9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7" name="Google Shape;8117;p9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8" name="Google Shape;8118;p9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9" name="Google Shape;8119;p9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0" name="Google Shape;8120;p9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121" name="Google Shape;8121;p91"/>
          <p:cNvGrpSpPr/>
          <p:nvPr/>
        </p:nvGrpSpPr>
        <p:grpSpPr>
          <a:xfrm rot="5400000">
            <a:off x="7200764" y="3308753"/>
            <a:ext cx="883262" cy="242091"/>
            <a:chOff x="2300350" y="2601250"/>
            <a:chExt cx="2275275" cy="623625"/>
          </a:xfrm>
        </p:grpSpPr>
        <p:sp>
          <p:nvSpPr>
            <p:cNvPr id="8122" name="Google Shape;8122;p9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3" name="Google Shape;8123;p9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4" name="Google Shape;8124;p9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5" name="Google Shape;8125;p9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6" name="Google Shape;8126;p9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7" name="Google Shape;8127;p9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1" name="Shape 8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32" name="Google Shape;8132;p92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8133" name="Google Shape;8133;p9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4" name="Google Shape;8134;p9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5" name="Google Shape;8135;p9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6" name="Google Shape;8136;p9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7" name="Google Shape;8137;p9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8" name="Google Shape;8138;p9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39" name="Google Shape;8139;p92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140" name="Google Shape;8140;p9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1" name="Google Shape;8141;p92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2" name="Google Shape;8142;p92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3" name="Google Shape;8143;p9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4" name="Google Shape;8144;p9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5" name="Google Shape;8145;p92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6" name="Google Shape;8146;p92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8147" name="Google Shape;8147;p9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8" name="Google Shape;8148;p9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9" name="Google Shape;8149;p9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0" name="Google Shape;8150;p9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1" name="Google Shape;8151;p9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52" name="Google Shape;8152;p92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8153" name="Google Shape;8153;p9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154" name="Google Shape;8154;p9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5" name="Google Shape;8155;p9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6" name="Google Shape;8156;p9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7" name="Google Shape;8157;p9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8" name="Google Shape;8158;p9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9" name="Google Shape;8159;p9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0" name="Google Shape;8160;p9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1" name="Google Shape;8161;p9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2" name="Google Shape;8162;p9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3" name="Google Shape;8163;p9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64" name="Google Shape;8164;p9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165" name="Google Shape;8165;p9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6" name="Google Shape;8166;p9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7" name="Google Shape;8167;p9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8" name="Google Shape;8168;p9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9" name="Google Shape;8169;p9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0" name="Google Shape;8170;p9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1" name="Google Shape;8171;p9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2" name="Google Shape;8172;p9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3" name="Google Shape;8173;p9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4" name="Google Shape;8174;p9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175" name="Google Shape;8175;p92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8176" name="Google Shape;8176;p9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7" name="Google Shape;8177;p9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8" name="Google Shape;8178;p9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9" name="Google Shape;8179;p9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0" name="Google Shape;8180;p9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1" name="Google Shape;8181;p9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2" name="Google Shape;8182;p9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3" name="Google Shape;8183;p9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4" name="Google Shape;8184;p9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5" name="Google Shape;8185;p9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6" name="Google Shape;8186;p9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7" name="Google Shape;8187;p9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8" name="Google Shape;8188;p9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9" name="Google Shape;8189;p9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90" name="Google Shape;8190;p92"/>
          <p:cNvSpPr txBox="1"/>
          <p:nvPr/>
        </p:nvSpPr>
        <p:spPr>
          <a:xfrm>
            <a:off x="2335650" y="1414288"/>
            <a:ext cx="4472700" cy="955500"/>
          </a:xfrm>
          <a:prstGeom prst="rect">
            <a:avLst/>
          </a:prstGeom>
          <a:noFill/>
          <a:ln>
            <a:noFill/>
          </a:ln>
          <a:effectLst>
            <a:outerShdw blurRad="142875" rotWithShape="0" algn="bl">
              <a:srgbClr val="8FFFFF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rgbClr val="8FFFFF"/>
                </a:solidFill>
                <a:latin typeface="Exo"/>
                <a:ea typeface="Exo"/>
                <a:cs typeface="Exo"/>
                <a:sym typeface="Exo"/>
              </a:rPr>
              <a:t>Gracias</a:t>
            </a:r>
            <a:r>
              <a:rPr b="1" lang="en" sz="7000">
                <a:solidFill>
                  <a:srgbClr val="8FFFFF"/>
                </a:solidFill>
                <a:latin typeface="Exo"/>
                <a:ea typeface="Exo"/>
                <a:cs typeface="Exo"/>
                <a:sym typeface="Exo"/>
              </a:rPr>
              <a:t>!</a:t>
            </a:r>
            <a:endParaRPr b="1" sz="7000">
              <a:solidFill>
                <a:srgbClr val="8FFFFF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8191" name="Google Shape;8191;p92"/>
          <p:cNvSpPr txBox="1"/>
          <p:nvPr/>
        </p:nvSpPr>
        <p:spPr>
          <a:xfrm>
            <a:off x="2335650" y="2739100"/>
            <a:ext cx="4472700" cy="10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b="1" lang="en" sz="18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Alguna pregunta</a:t>
            </a:r>
            <a:r>
              <a:rPr b="1" lang="en" sz="1800">
                <a:solidFill>
                  <a:srgbClr val="FFFFFF"/>
                </a:solidFill>
                <a:latin typeface="Exo"/>
                <a:ea typeface="Exo"/>
                <a:cs typeface="Exo"/>
                <a:sym typeface="Exo"/>
              </a:rPr>
              <a:t>?</a:t>
            </a:r>
            <a:endParaRPr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