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c952762d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c952762d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c952762d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c952762d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c952762d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c952762d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c952762d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c952762d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c952762d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c952762d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hisvsthat.io/eai-vs-esb" TargetMode="External"/><Relationship Id="rId4" Type="http://schemas.openxmlformats.org/officeDocument/2006/relationships/hyperlink" Target="https://thisvsthat.io/eai-vs-esb" TargetMode="External"/><Relationship Id="rId10" Type="http://schemas.openxmlformats.org/officeDocument/2006/relationships/hyperlink" Target="https://www.expandlatam.com/blog/eai-integracion-aplicaciones-empresariales/" TargetMode="External"/><Relationship Id="rId9" Type="http://schemas.openxmlformats.org/officeDocument/2006/relationships/hyperlink" Target="https://www.expandlatam.com/blog/eai-integracion-aplicaciones-empresariales/" TargetMode="External"/><Relationship Id="rId5" Type="http://schemas.openxmlformats.org/officeDocument/2006/relationships/hyperlink" Target="https://www.improvingatlanta.com/knowledge-center/business-connectivity/ESB-EAI-SOA/" TargetMode="External"/><Relationship Id="rId6" Type="http://schemas.openxmlformats.org/officeDocument/2006/relationships/hyperlink" Target="https://www.improvingatlanta.com/knowledge-center/business-connectivity/ESB-EAI-SOA/" TargetMode="External"/><Relationship Id="rId7" Type="http://schemas.openxmlformats.org/officeDocument/2006/relationships/hyperlink" Target="https://aws.amazon.com/es/what-is/enterprise-application-integration/" TargetMode="External"/><Relationship Id="rId8" Type="http://schemas.openxmlformats.org/officeDocument/2006/relationships/hyperlink" Target="https://aws.amazon.com/es/what-is/enterprise-application-integr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Enterprise Application Integration (EAI)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Èric Díez Apolo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39250"/>
            <a:ext cx="75057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que consisteix EAI 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188700"/>
            <a:ext cx="7505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Enterprise Application Integration (EAI)</a:t>
            </a: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és un conjunt de tecnologies i metodologies dissenyat per connectar diverses aplicacions dins d'una organització.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Permetre </a:t>
            </a:r>
            <a:r>
              <a:rPr b="1"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l’intercanvi de dades y la coordinació entre processos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Superar les limitacions de sistemes </a:t>
            </a:r>
            <a:r>
              <a:rPr b="1"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aïllats (silos)</a:t>
            </a: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ja que resulten útils per a la unitat de negoci que els crea, però als quals no poden accedir altres equips que podrien beneficiar-se de les dades que contenen.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Garantir una </a:t>
            </a:r>
            <a:r>
              <a:rPr b="1"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 fluida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Optimitzar </a:t>
            </a: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 processos empresarials.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300" y="2950500"/>
            <a:ext cx="2884625" cy="15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10950"/>
            <a:ext cx="7505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500"/>
              <a:t>Pasos a Seguir Per </a:t>
            </a:r>
            <a:r>
              <a:rPr lang="ca" sz="2500"/>
              <a:t>Implantar</a:t>
            </a:r>
            <a:r>
              <a:rPr lang="ca" sz="2500"/>
              <a:t>-ho</a:t>
            </a:r>
            <a:endParaRPr sz="25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83275" y="859900"/>
            <a:ext cx="8394300" cy="4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75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AutoNum type="arabicPeriod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Anàlisi de requisits i identificació de sistemes: 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 les aplicacions que s'han d'integrar (ERP, CRM, SCM, bases de dades, etc.).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AutoNum type="arabicPeriod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Disseny de l'arquitectura d'integració: 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Escollir el millor model segons les necessitats: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Char char="○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Punt-a-punt: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Connexions directes entre aplicacions (simple, però difícil d'escalar).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Char char="○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Hub-and-Spoke: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Una arquitectura centralitzada on un middleware gestiona la comunicació.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Char char="○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Orientació a esdeveniments: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comunicació es desencadena per accions específiques en temps real.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AutoNum type="arabicPeriod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Connexió d'aplicacions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Utilitzar </a:t>
            </a: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connectors o adaptadors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 vincular les aplicacions al sistema d'integració.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AutoNum type="arabicPeriod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Transformació de dades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AutoNum type="arabicPeriod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Automatització de processos empresarials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AutoNum type="arabicPeriod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 de dades en temps real o per lots: 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Establir com i quan es transfereixen les dades: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Char char="○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temps real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Les actualitzacions es fan de manera immediata. 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Char char="○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lots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Les dades es processen en intervals programats. Adequat per operacions que no són urgents.</a:t>
            </a:r>
            <a:endParaRPr sz="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0" marL="457200" rtl="0" algn="l"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136"/>
              <a:buFont typeface="Arial"/>
              <a:buAutoNum type="arabicPeriod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Proves i implementació</a:t>
            </a:r>
            <a:endParaRPr sz="61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39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 Pràctic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233450"/>
            <a:ext cx="75057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Procés: Gestió de comandes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client realitza una comanda en un sistema de comerç electrònic.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L'EAI transmet la informació al sistema ERP per gestionar l'inventari.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Simultàniament, la comanda es registra al CRM per a la gestió del client.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Finalment, el sistema de comptabilitat genera una factura i el sistema logístic organitza l'enviament.</a:t>
            </a:r>
            <a:endParaRPr sz="16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775" y="3148125"/>
            <a:ext cx="1706650" cy="17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950" y="3258838"/>
            <a:ext cx="1485225" cy="14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28955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400"/>
              <a:t>Comparativa entre EAI, SOA i ESB</a:t>
            </a:r>
            <a:endParaRPr sz="24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13" y="870350"/>
            <a:ext cx="7383574" cy="39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396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Bibliografia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590850" y="1158575"/>
            <a:ext cx="8083500" cy="3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vs That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EAI vs ESB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2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https://thisvsthat.io/eai-vs-esb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(Comparativa entre EAI i ESB, destacant les diferències clau en funcionalitat i usos.)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Improving Atlanta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ESB, EAI, and SOA: Connecting Your Business Systems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2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https://www.improvingatlanta.com/knowledge-center/business-connectivity/ESB-EAI-SOA/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			Últim accés: desembre 2024.</a:t>
            </a:r>
            <a:b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(Explicació de les diferències conceptuals i arquitectòniques entre EAI, ESB i SOA, amb exemples pràctics.)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Web Services (AWS)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Enterprise Application Integration (EAI)?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2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https://aws.amazon.com/es/what-is/enterprise-application-integration/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(Introducció al concepte d'EAI, els seus beneficis i com s'implementa en entorns moderns.)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Latam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EAI? Integración de aplicaciones empresariales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2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https://www.expandlatam.com/blog/eai-integracion-aplicaciones-empresariales/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(Discussió detallada sobre EAI, els seus avantatges i exemples d'ús en empreses llatinoamericanes.)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