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56d7fb0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56d7fb0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56d7fb04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56d7fb04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56d7fb04d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56d7fb04d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56d7fb04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56d7fb04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56d7fb04d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56d7fb04d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56d7fb04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56d7fb04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56d7fb04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56d7fb04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56d7fb0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56d7fb0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s.linkedin.com/pulse/aplicaciones-n-capas-estructurando-el-desarrollo-de-ojeda-montoya" TargetMode="External"/><Relationship Id="rId4" Type="http://schemas.openxmlformats.org/officeDocument/2006/relationships/hyperlink" Target="https://learn.microsoft.com/es-es/azure/architecture/guide/architecture-styles/n-tier" TargetMode="External"/><Relationship Id="rId5" Type="http://schemas.openxmlformats.org/officeDocument/2006/relationships/hyperlink" Target="https://es.blog.janium.com/janium-adopta-una-arquitectura-multicapa-c1a1b30318ad" TargetMode="External"/><Relationship Id="rId6" Type="http://schemas.openxmlformats.org/officeDocument/2006/relationships/hyperlink" Target="https://www.dacast.com/es/blog-es/que-es-un-codec-de-video/" TargetMode="External"/><Relationship Id="rId7" Type="http://schemas.openxmlformats.org/officeDocument/2006/relationships/hyperlink" Target="https://dev.to/3bdelrahman/understanding-layers-tiers-and-n-tier-architecture-in-application-development-1hlb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latin typeface="Montserrat"/>
                <a:ea typeface="Montserrat"/>
                <a:cs typeface="Montserrat"/>
                <a:sym typeface="Montserrat"/>
              </a:rPr>
              <a:t>Arquitectura N-Capes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Ajudants de Teoria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Conrad Puig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858200" y="4717800"/>
            <a:ext cx="12858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ca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068250" y="1768600"/>
            <a:ext cx="4021500" cy="189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57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En què consisteix?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46506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L'arquitectura en N capes és un patró arquitectònic de tipus </a:t>
            </a:r>
            <a:r>
              <a:rPr i="1"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Domain-Driven Design</a:t>
            </a: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que organitza la vista lògica en N capes aïllades.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Semblant a l’arquitectura en capes però més capes per separar responsabilitats.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Cerca millorar la separació de preocupacions i fer que el sistema sigui més modular i flexible.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lang="ca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Cada capa té un conjunt específic de responsabilitats i es comunica amb les capes adjacents mitjançant interfícies.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14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14"/>
          <p:cNvSpPr txBox="1"/>
          <p:nvPr>
            <p:ph idx="4294967295" type="subTitle"/>
          </p:nvPr>
        </p:nvSpPr>
        <p:spPr>
          <a:xfrm>
            <a:off x="5895275" y="3717075"/>
            <a:ext cx="23400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ca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Figura 1:</a:t>
            </a:r>
            <a:r>
              <a:rPr i="1" lang="ca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Representació arquitectura N capes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Arquitectura N-Capes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8513" y="1838376"/>
            <a:ext cx="3913525" cy="17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44425" y="60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Objectius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69275"/>
            <a:ext cx="85206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252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Separació de preocupacions: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cada capa s'enfoca en una preocupació específica, com ara la presentació de dades, la lògica de negoci o l'accés a dades. Aquesta separació facilita la comprensió i el manteniment del codi.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2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Modularitat: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les capes es divideixen en mòduls o components independents, cosa que permet la reutilització i la fàcil substitució de parts del sistema.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2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Aïllament: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les capes són independents i es comuniquen entre veïnes a través d'interfícies ben definides.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526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Escalabilitat: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es poden afegir noves capes o mòduls segons calgui sense afectar altres parts del sistema.</a:t>
            </a:r>
            <a:endParaRPr sz="16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Arquitectura N-Capes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44425" y="60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E-Commerce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369275"/>
            <a:ext cx="85206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Algunes possibles capes: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Presentació: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Interfície web o aplicacions mòbils.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Servidor Web: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Gestiona les peticions HTTP.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Negoci: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Processa les ordres, gestiona el carret de la compra, cupons, pagaments, etc.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Regles de Negoci: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Conté les regles específiques del domini, com les polítiques de descompte o la disponibilitat de productes.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Servei d’Integració: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 integrar-se amb serveis externs com sistemes de pagament o enviaments (per exemple, PayPal o FedEx).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Persistència: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Repositoris de dades, models de dades. Classes passarel·la.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Cache: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Redis o Memcached per accelerar l'accés a dades que es fan servir molt sovint.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Dades: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Bases de dades relacionals o NoSQL on es guarda tota la informació dels clients, comandes i productes.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6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3" name="Google Shape;83;p16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Arquitectura N-Capes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16"/>
          <p:cNvSpPr txBox="1"/>
          <p:nvPr>
            <p:ph idx="4294967295" type="subTitle"/>
          </p:nvPr>
        </p:nvSpPr>
        <p:spPr>
          <a:xfrm>
            <a:off x="8010000" y="0"/>
            <a:ext cx="1134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Exemples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244425" y="60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Enterprise Resource Planning (ERP)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369275"/>
            <a:ext cx="85206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Algunes possibles capes d’un ERP: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5914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Presentació: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Interfícies d'usuari per a ordinadors o aplicacions mòbils.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59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Processament de Regles Empresarials: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On es defineixen regles complexes per a cada mòdul (per exemple, la comptabilitat, compres, vendes).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59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Serveis d’Integració: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Per connectar amb sistemes externs com bancs, socis comercials, i sistemes de comptabilitat externa.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59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Workflow: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Gestió de fluxos de treball automàtics i notificacions.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59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Persistència: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Bases de dades per guardar tota la informació d’operacions.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59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Monitoratge: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Control i monitoratge en temps real de processos empresarials.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7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7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Arquitectura N-Capes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 txBox="1"/>
          <p:nvPr>
            <p:ph idx="4294967295" type="subTitle"/>
          </p:nvPr>
        </p:nvSpPr>
        <p:spPr>
          <a:xfrm>
            <a:off x="8010000" y="0"/>
            <a:ext cx="1134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Exemples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44425" y="60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Plataformes </a:t>
            </a: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de Streaming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18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18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Arquitectura N-Capes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4294967295" type="subTitle"/>
          </p:nvPr>
        </p:nvSpPr>
        <p:spPr>
          <a:xfrm>
            <a:off x="8010000" y="0"/>
            <a:ext cx="11340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Exemples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369275"/>
            <a:ext cx="85206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Capes típiques en una plataforma de streaming: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Presentació: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Interfícies de navegadors, aplicacions mòbils i aplicacions per a Smart TV.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Transmissió de Vídeo: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Protocols de streaming, buffers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 codecs </a:t>
            </a:r>
            <a:r>
              <a:rPr lang="ca" sz="11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vídeo.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Gestió de Contingut: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Lògica per gestionar les recomanacions, catàleg de vídeos, gestió d'usuari.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Distribució: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Xarxa de lliurament de continguts per transmetre contingut a diverses ubicacions geogràfiques.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d’Anàlisi de Dades: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Gestió de dades per a recomanacions i anàlisi de l'ús.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Cache: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Caching de segments de vídeo.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655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Capa de Bases de Dades: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Bases de dades per gestionar usuaris, transaccions, metadades del contingut.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09125" y="4619050"/>
            <a:ext cx="67593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Un còdec és un dispositiu o programa informàtic que pot comprimir o descomprimir fluxos i senyals de dades digitals. En el cas del vídeo, els còdecs s'utilitzen per codificar i descodificar fitxers de vídeo.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244425" y="60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Avantatges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369275"/>
            <a:ext cx="85206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159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Separació de preocupacions</a:t>
            </a:r>
            <a:endParaRPr b="1"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59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Reusabilitat: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Exemple: La capa de persistència que maneja l'accés a la base de dades pot ser reutilitzada en altres aplicacions de l'empresa.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59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Facilitat de manteniment: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Exemple: Si s’ha de modificar l’algoritme de càlcul de preus en un sistema de facturació, només caldria fer-ho a la capa de negoci sense alterar la interfície d'usuari ni la capa de dades.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59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Escalable i canviable: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Exemple: En una plataforma de streaming com Netflix, es pot escalar en l’oferta de catàleg modificant les bases de dades però no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afectarà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la capa de distribució de vídeo.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591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Testabilitat: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Exemple: Es poden fer proves unitàries per a la capa de negoci sense la necessitat de carregar la interfície d'usuari o </a:t>
            </a:r>
            <a:r>
              <a:rPr i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settejar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una base de dades.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19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19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Arquitectura N-Capes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6632700" y="0"/>
            <a:ext cx="25113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Avantatges i desavantatges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244425" y="601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Desa</a:t>
            </a: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vantatges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369275"/>
            <a:ext cx="8520600" cy="31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3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4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Rendiment</a:t>
            </a:r>
            <a:endParaRPr b="1"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3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4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Complexitat: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Innecessari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en projectes petits (sobreenginyeria).</a:t>
            </a:r>
            <a:endParaRPr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53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4"/>
              <a:buFont typeface="Montserrat"/>
              <a:buChar char="-"/>
            </a:pPr>
            <a:r>
              <a:rPr b="1"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Dependència d’altres capes: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Exemple: 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susceptible</a:t>
            </a:r>
            <a:r>
              <a:rPr lang="ca" sz="1964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 errors degut a altres capes inferiors.</a:t>
            </a:r>
            <a:endParaRPr b="1" sz="1964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0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0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Arquitectura N-Capes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0"/>
          <p:cNvSpPr txBox="1"/>
          <p:nvPr>
            <p:ph idx="4294967295" type="subTitle"/>
          </p:nvPr>
        </p:nvSpPr>
        <p:spPr>
          <a:xfrm>
            <a:off x="6632700" y="0"/>
            <a:ext cx="25113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Avantatges i desavantatges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lin ang="5400012" scaled="0"/>
        </a:gra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54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ca" sz="2420">
                <a:latin typeface="Montserrat"/>
                <a:ea typeface="Montserrat"/>
                <a:cs typeface="Montserrat"/>
                <a:sym typeface="Montserrat"/>
              </a:rPr>
              <a:t>Referències</a:t>
            </a:r>
            <a:endParaRPr b="1" sz="24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1"/>
          <p:cNvSpPr txBox="1"/>
          <p:nvPr>
            <p:ph idx="4294967295" type="subTitle"/>
          </p:nvPr>
        </p:nvSpPr>
        <p:spPr>
          <a:xfrm>
            <a:off x="0" y="0"/>
            <a:ext cx="2025900" cy="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i="1" lang="ca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Arquitectura N-Capes</a:t>
            </a:r>
            <a:endParaRPr b="1" i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8" name="Google Shape;128;p21"/>
          <p:cNvSpPr txBox="1"/>
          <p:nvPr>
            <p:ph idx="4294967295" type="subTitle"/>
          </p:nvPr>
        </p:nvSpPr>
        <p:spPr>
          <a:xfrm>
            <a:off x="7858200" y="4717800"/>
            <a:ext cx="1285800" cy="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i="1" lang="ca"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DSI QT24-25</a:t>
            </a:r>
            <a:endParaRPr i="1" sz="1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305800"/>
            <a:ext cx="8520600" cy="30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J. Ojeda Montoya. </a:t>
            </a:r>
            <a:r>
              <a:rPr i="1"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Aplicaciones N-Capas: Estructurando el Desarrollo de Software de Forma Eficiente. </a:t>
            </a: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(Setembre 2024) </a:t>
            </a:r>
            <a:r>
              <a:rPr lang="ca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[online]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Microsoft Azure. </a:t>
            </a:r>
            <a:r>
              <a:rPr i="1"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Estilo de arquitectura en n niveles. </a:t>
            </a: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etembre 2024) </a:t>
            </a:r>
            <a:r>
              <a:rPr lang="ca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[online]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Janium. </a:t>
            </a:r>
            <a:r>
              <a:rPr i="1"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Janium adopta una arquitectura multicapa</a:t>
            </a: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(</a:t>
            </a: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etembre 2024) </a:t>
            </a:r>
            <a:r>
              <a:rPr lang="ca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[online]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Frederik Nielsen. </a:t>
            </a:r>
            <a:r>
              <a:rPr i="1"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Qué es un códec de vídeo: Todo lo que debe saber. </a:t>
            </a: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</a:t>
            </a: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etembre 2024) </a:t>
            </a:r>
            <a:r>
              <a:rPr lang="ca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[online]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ontserrat"/>
              <a:buChar char="-"/>
            </a:pP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A. Hassan. </a:t>
            </a:r>
            <a:r>
              <a:rPr i="1"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Understanding Layers, Tiers, and N-Tier Architecture in Application Development. </a:t>
            </a:r>
            <a:r>
              <a:rPr lang="ca" sz="1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(Setembre 2024) </a:t>
            </a:r>
            <a:r>
              <a:rPr lang="ca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[online]</a:t>
            </a: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