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T Sans Narrow"/>
      <p:regular r:id="rId14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bold.fntdata"/><Relationship Id="rId14" Type="http://schemas.openxmlformats.org/officeDocument/2006/relationships/font" Target="fonts/PTSansNarrow-regular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6ea9af7bc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6ea9af7bc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6ea9af7bc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16ea9af7bc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16ea9af7bc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16ea9af7bc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6ea9af7bc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6ea9af7bc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6ea9af7bc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6ea9af7bc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6ea9af7bc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16ea9af7bc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96883cdcfd9799d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96883cdcfd9799d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signingwebinterfaces.com/6-tips-for-a-great-flex-ux-part-5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25" y="1827639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Exemples de principis de disseny extern d’interfícies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Anyer Moreno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Jakob Nielsen’s 10 </a:t>
            </a:r>
            <a:r>
              <a:rPr lang="ca"/>
              <a:t>Usability </a:t>
            </a:r>
            <a:r>
              <a:rPr lang="ca"/>
              <a:t>Heruistics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Visibilitat de l'estat del sistema (Retroalimentació)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782863" y="2658375"/>
            <a:ext cx="3057600" cy="19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ca"/>
              <a:t>Missatge de progrés i indicador visibles mentre l'aplicació es carrega.</a:t>
            </a:r>
            <a:endParaRPr/>
          </a:p>
        </p:txBody>
      </p:sp>
      <p:sp>
        <p:nvSpPr>
          <p:cNvPr id="79" name="Google Shape;79;p15"/>
          <p:cNvSpPr txBox="1"/>
          <p:nvPr>
            <p:ph idx="2" type="body"/>
          </p:nvPr>
        </p:nvSpPr>
        <p:spPr>
          <a:xfrm>
            <a:off x="5308350" y="2658375"/>
            <a:ext cx="3048000" cy="19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ca"/>
              <a:t>Es mostra un missatge de retroalimentació quan es realitza una acció.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888" y="1581150"/>
            <a:ext cx="3057525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08350" y="1581150"/>
            <a:ext cx="304800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Control i llibertat de l'usuari (NAVEGACIÓ)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647650" y="3580325"/>
            <a:ext cx="3168900" cy="9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ca"/>
              <a:t>La cerca és fàcil d'obrir, introduir informació, executar o cancel·lar.</a:t>
            </a:r>
            <a:endParaRPr/>
          </a:p>
        </p:txBody>
      </p:sp>
      <p:sp>
        <p:nvSpPr>
          <p:cNvPr id="88" name="Google Shape;88;p16"/>
          <p:cNvSpPr txBox="1"/>
          <p:nvPr>
            <p:ph idx="2" type="body"/>
          </p:nvPr>
        </p:nvSpPr>
        <p:spPr>
          <a:xfrm>
            <a:off x="5000375" y="3580375"/>
            <a:ext cx="3663900" cy="9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ca"/>
              <a:t>Marca clarament on es troba la persona i on pot anar mostrant la selecció en cada menú.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700" y="1401250"/>
            <a:ext cx="300990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0373" y="1422088"/>
            <a:ext cx="3663952" cy="201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ca"/>
              <a:t>Consistència i estàndards (CONSISTÈNCIA)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5305500" y="1943450"/>
            <a:ext cx="3526800" cy="26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ca"/>
              <a:t>Word, Excel i PowerPoint utilitzen el mateix estil de barra d'eines amb les mateixes opcions principals de menú: Inici, Insereix, Disseny de pàgina... La consistència dona lloc a una major eficiència i una percepció d'intuïció.</a:t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938" y="1462888"/>
            <a:ext cx="4837775" cy="269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Prevenció d'errors (PREVENCIÓ)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782863" y="2924275"/>
            <a:ext cx="3057600" cy="14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ca"/>
              <a:t>Desactiva el botó d'actualització després de fer clic, de manera que la persona no pugui actualitzar la publicació dues vegades per accident.</a:t>
            </a:r>
            <a:endParaRPr/>
          </a:p>
        </p:txBody>
      </p:sp>
      <p:sp>
        <p:nvSpPr>
          <p:cNvPr id="104" name="Google Shape;104;p18"/>
          <p:cNvSpPr txBox="1"/>
          <p:nvPr>
            <p:ph idx="2" type="body"/>
          </p:nvPr>
        </p:nvSpPr>
        <p:spPr>
          <a:xfrm>
            <a:off x="5308350" y="2924275"/>
            <a:ext cx="3048000" cy="12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ca"/>
              <a:t>La funció d'autorecomanació redueix els errors ortogràfics.</a:t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888" y="1581150"/>
            <a:ext cx="3057525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075" y="1700188"/>
            <a:ext cx="3105150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98825" y="1447788"/>
            <a:ext cx="30670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Reconèixer abans que recordar (MEMÒRIA)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658663" y="3643350"/>
            <a:ext cx="3306000" cy="9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a"/>
              <a:t>Escritura predictiva en un entorn de desenvolupament.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 txBox="1"/>
          <p:nvPr>
            <p:ph idx="2" type="body"/>
          </p:nvPr>
        </p:nvSpPr>
        <p:spPr>
          <a:xfrm>
            <a:off x="5451425" y="3643350"/>
            <a:ext cx="3130200" cy="12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a"/>
              <a:t>Mostra una vista prèvia de les fonts que pots seleccionar, en lloc de només el nom de la font.</a:t>
            </a:r>
            <a:endParaRPr/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838" y="1152425"/>
            <a:ext cx="3095625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2075" y="1240588"/>
            <a:ext cx="2628900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Referències</a:t>
            </a:r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a"/>
              <a:t>McFarland, B. (n.d.). </a:t>
            </a:r>
            <a:r>
              <a:rPr b="1" lang="ca"/>
              <a:t>6 tips for a great</a:t>
            </a:r>
            <a:r>
              <a:rPr lang="ca"/>
              <a:t> </a:t>
            </a:r>
            <a:r>
              <a:rPr b="1" lang="ca"/>
              <a:t>Flex UX – Part 5. Designing Web Interfaces.</a:t>
            </a:r>
            <a:r>
              <a:rPr lang="ca"/>
              <a:t> Retrieved November 20, 2024, from </a:t>
            </a:r>
            <a:r>
              <a:rPr lang="ca" u="sng">
                <a:solidFill>
                  <a:schemeClr val="hlink"/>
                </a:solidFill>
                <a:hlinkClick r:id="rId3"/>
              </a:rPr>
              <a:t>https://designingwebinterfaces.com/6-tips-for-a-great-flex-ux-part-5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