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Anaheim"/>
      <p:regular r:id="rId25"/>
      <p:bold r:id="rId26"/>
    </p:embeddedFont>
    <p:embeddedFont>
      <p:font typeface="Cairo"/>
      <p:regular r:id="rId27"/>
      <p:bold r:id="rId28"/>
    </p:embeddedFont>
    <p:embeddedFont>
      <p:font typeface="Space Grotesk Medium"/>
      <p:regular r:id="rId29"/>
      <p:bold r:id="rId30"/>
    </p:embeddedFont>
    <p:embeddedFont>
      <p:font typeface="PT Sans"/>
      <p:regular r:id="rId31"/>
      <p:bold r:id="rId32"/>
      <p:italic r:id="rId33"/>
      <p:boldItalic r:id="rId34"/>
    </p:embeddedFont>
    <p:embeddedFont>
      <p:font typeface="Space Grotesk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naheim-bold.fntdata"/><Relationship Id="rId25" Type="http://schemas.openxmlformats.org/officeDocument/2006/relationships/font" Target="fonts/Anaheim-regular.fntdata"/><Relationship Id="rId28" Type="http://schemas.openxmlformats.org/officeDocument/2006/relationships/font" Target="fonts/Cairo-bold.fntdata"/><Relationship Id="rId27" Type="http://schemas.openxmlformats.org/officeDocument/2006/relationships/font" Target="fonts/Cair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SpaceGroteskMedium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regular.fntdata"/><Relationship Id="rId30" Type="http://schemas.openxmlformats.org/officeDocument/2006/relationships/font" Target="fonts/SpaceGroteskMedium-bold.fntdata"/><Relationship Id="rId11" Type="http://schemas.openxmlformats.org/officeDocument/2006/relationships/slide" Target="slides/slide7.xml"/><Relationship Id="rId33" Type="http://schemas.openxmlformats.org/officeDocument/2006/relationships/font" Target="fonts/PTSans-italic.fntdata"/><Relationship Id="rId10" Type="http://schemas.openxmlformats.org/officeDocument/2006/relationships/slide" Target="slides/slide6.xml"/><Relationship Id="rId32" Type="http://schemas.openxmlformats.org/officeDocument/2006/relationships/font" Target="fonts/PTSans-bold.fntdata"/><Relationship Id="rId13" Type="http://schemas.openxmlformats.org/officeDocument/2006/relationships/slide" Target="slides/slide9.xml"/><Relationship Id="rId35" Type="http://schemas.openxmlformats.org/officeDocument/2006/relationships/font" Target="fonts/SpaceGrotesk-regular.fntdata"/><Relationship Id="rId12" Type="http://schemas.openxmlformats.org/officeDocument/2006/relationships/slide" Target="slides/slide8.xml"/><Relationship Id="rId34" Type="http://schemas.openxmlformats.org/officeDocument/2006/relationships/font" Target="fonts/PTSans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SpaceGrotesk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e092873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1e092873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e0928734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e0928734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1e0928734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1e0928734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1e0928734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1e0928734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e0928734d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e0928734d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1e0928734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1e0928734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dde40a907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1dde40a907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1dde40a90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1dde40a90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dde40a90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1dde40a90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dde40a907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1dde40a907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1dde40a90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1dde40a90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solidFill>
                  <a:srgbClr val="2411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1"/>
          <p:cNvSpPr txBox="1"/>
          <p:nvPr>
            <p:ph hasCustomPrompt="1" type="title"/>
          </p:nvPr>
        </p:nvSpPr>
        <p:spPr>
          <a:xfrm>
            <a:off x="4076350" y="2296400"/>
            <a:ext cx="3843300" cy="10851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/>
          <p:nvPr>
            <p:ph idx="1" type="subTitle"/>
          </p:nvPr>
        </p:nvSpPr>
        <p:spPr>
          <a:xfrm>
            <a:off x="4076350" y="3426700"/>
            <a:ext cx="38433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98" name="Google Shape;9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hasCustomPrompt="1" idx="2" type="title"/>
          </p:nvPr>
        </p:nvSpPr>
        <p:spPr>
          <a:xfrm>
            <a:off x="720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/>
          <p:nvPr>
            <p:ph hasCustomPrompt="1" idx="3" type="title"/>
          </p:nvPr>
        </p:nvSpPr>
        <p:spPr>
          <a:xfrm>
            <a:off x="720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/>
          <p:nvPr>
            <p:ph hasCustomPrompt="1" idx="4" type="title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/>
          <p:nvPr>
            <p:ph hasCustomPrompt="1" idx="5" type="title"/>
          </p:nvPr>
        </p:nvSpPr>
        <p:spPr>
          <a:xfrm>
            <a:off x="3306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6" type="title"/>
          </p:nvPr>
        </p:nvSpPr>
        <p:spPr>
          <a:xfrm>
            <a:off x="5892000" y="1480883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7" type="title"/>
          </p:nvPr>
        </p:nvSpPr>
        <p:spPr>
          <a:xfrm>
            <a:off x="5892000" y="2990491"/>
            <a:ext cx="734700" cy="447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8" type="subTitle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9" type="subTitle"/>
          </p:nvPr>
        </p:nvSpPr>
        <p:spPr>
          <a:xfrm>
            <a:off x="5892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13" type="subTitle"/>
          </p:nvPr>
        </p:nvSpPr>
        <p:spPr>
          <a:xfrm>
            <a:off x="720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" name="Google Shape;114;p13"/>
          <p:cNvSpPr txBox="1"/>
          <p:nvPr>
            <p:ph idx="14" type="subTitle"/>
          </p:nvPr>
        </p:nvSpPr>
        <p:spPr>
          <a:xfrm>
            <a:off x="3306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13"/>
          <p:cNvSpPr txBox="1"/>
          <p:nvPr>
            <p:ph idx="15" type="subTitle"/>
          </p:nvPr>
        </p:nvSpPr>
        <p:spPr>
          <a:xfrm>
            <a:off x="5892000" y="3544900"/>
            <a:ext cx="2532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16" name="Google Shape;116;p13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17" name="Google Shape;117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13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20" name="Google Shape;120;p13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2" name="Google Shape;12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25" name="Google Shape;125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28" name="Google Shape;128;p14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0" name="Google Shape;13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" name="Google Shape;13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34" name="Google Shape;134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15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37" name="Google Shape;137;p15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5"/>
          <p:cNvSpPr txBox="1"/>
          <p:nvPr>
            <p:ph type="title"/>
          </p:nvPr>
        </p:nvSpPr>
        <p:spPr>
          <a:xfrm>
            <a:off x="3889175" y="1000050"/>
            <a:ext cx="3205500" cy="10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3889175" y="2131950"/>
            <a:ext cx="4185300" cy="20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oogle Shape;143;p16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44" name="Google Shape;144;p1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16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47" name="Google Shape;147;p16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16"/>
          <p:cNvSpPr txBox="1"/>
          <p:nvPr>
            <p:ph type="title"/>
          </p:nvPr>
        </p:nvSpPr>
        <p:spPr>
          <a:xfrm>
            <a:off x="713225" y="707075"/>
            <a:ext cx="2345400" cy="97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" type="subTitle"/>
          </p:nvPr>
        </p:nvSpPr>
        <p:spPr>
          <a:xfrm>
            <a:off x="713225" y="1606775"/>
            <a:ext cx="2345400" cy="11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16"/>
          <p:cNvSpPr/>
          <p:nvPr>
            <p:ph idx="2" type="pic"/>
          </p:nvPr>
        </p:nvSpPr>
        <p:spPr>
          <a:xfrm>
            <a:off x="5588500" y="539500"/>
            <a:ext cx="2801100" cy="4064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2" name="Google Shape;152;p16"/>
          <p:cNvSpPr/>
          <p:nvPr>
            <p:ph idx="3" type="pic"/>
          </p:nvPr>
        </p:nvSpPr>
        <p:spPr>
          <a:xfrm>
            <a:off x="3171450" y="539500"/>
            <a:ext cx="2304300" cy="2285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3" name="Google Shape;153;p16"/>
          <p:cNvSpPr/>
          <p:nvPr>
            <p:ph idx="4" type="pic"/>
          </p:nvPr>
        </p:nvSpPr>
        <p:spPr>
          <a:xfrm>
            <a:off x="3171450" y="2953775"/>
            <a:ext cx="2304300" cy="165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4" name="Google Shape;154;p16"/>
          <p:cNvSpPr/>
          <p:nvPr>
            <p:ph idx="5" type="pic"/>
          </p:nvPr>
        </p:nvSpPr>
        <p:spPr>
          <a:xfrm>
            <a:off x="754400" y="2953775"/>
            <a:ext cx="2304300" cy="1650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55" name="Google Shape;15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2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17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58" name="Google Shape;158;p1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" name="Google Shape;160;p17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61" name="Google Shape;161;p17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" name="Google Shape;163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4" name="Google Shape;164;p17"/>
          <p:cNvSpPr txBox="1"/>
          <p:nvPr>
            <p:ph idx="1" type="subTitle"/>
          </p:nvPr>
        </p:nvSpPr>
        <p:spPr>
          <a:xfrm>
            <a:off x="719975" y="1164450"/>
            <a:ext cx="3748800" cy="11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3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8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68" name="Google Shape;16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" name="Google Shape;170;p18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71" name="Google Shape;171;p18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3" name="Google Shape;173;p18"/>
          <p:cNvSpPr txBox="1"/>
          <p:nvPr>
            <p:ph idx="1" type="subTitle"/>
          </p:nvPr>
        </p:nvSpPr>
        <p:spPr>
          <a:xfrm>
            <a:off x="719975" y="1393800"/>
            <a:ext cx="5015400" cy="22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4" name="Google Shape;17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1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178" name="Google Shape;178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" name="Google Shape;179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" name="Google Shape;180;p19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181" name="Google Shape;181;p19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1" type="subTitle"/>
          </p:nvPr>
        </p:nvSpPr>
        <p:spPr>
          <a:xfrm>
            <a:off x="865525" y="2741725"/>
            <a:ext cx="2189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19"/>
          <p:cNvSpPr txBox="1"/>
          <p:nvPr>
            <p:ph idx="2" type="subTitle"/>
          </p:nvPr>
        </p:nvSpPr>
        <p:spPr>
          <a:xfrm>
            <a:off x="3433873" y="2741725"/>
            <a:ext cx="2189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19"/>
          <p:cNvSpPr txBox="1"/>
          <p:nvPr>
            <p:ph idx="3" type="subTitle"/>
          </p:nvPr>
        </p:nvSpPr>
        <p:spPr>
          <a:xfrm>
            <a:off x="6002228" y="2741725"/>
            <a:ext cx="2189400" cy="18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19"/>
          <p:cNvSpPr txBox="1"/>
          <p:nvPr>
            <p:ph idx="4" type="subTitle"/>
          </p:nvPr>
        </p:nvSpPr>
        <p:spPr>
          <a:xfrm>
            <a:off x="865525" y="2046500"/>
            <a:ext cx="21894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8" name="Google Shape;188;p19"/>
          <p:cNvSpPr txBox="1"/>
          <p:nvPr>
            <p:ph idx="5" type="subTitle"/>
          </p:nvPr>
        </p:nvSpPr>
        <p:spPr>
          <a:xfrm>
            <a:off x="3433878" y="2046500"/>
            <a:ext cx="21894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9" name="Google Shape;189;p19"/>
          <p:cNvSpPr txBox="1"/>
          <p:nvPr>
            <p:ph idx="6" type="subTitle"/>
          </p:nvPr>
        </p:nvSpPr>
        <p:spPr>
          <a:xfrm>
            <a:off x="6002231" y="2046500"/>
            <a:ext cx="2189400" cy="7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193" name="Google Shape;193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" name="Google Shape;195;p20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196" name="Google Shape;196;p20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9" name="Google Shape;199;p20"/>
          <p:cNvSpPr txBox="1"/>
          <p:nvPr>
            <p:ph idx="1" type="subTitle"/>
          </p:nvPr>
        </p:nvSpPr>
        <p:spPr>
          <a:xfrm>
            <a:off x="1225674" y="1659425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20"/>
          <p:cNvSpPr txBox="1"/>
          <p:nvPr>
            <p:ph idx="2" type="subTitle"/>
          </p:nvPr>
        </p:nvSpPr>
        <p:spPr>
          <a:xfrm>
            <a:off x="5052125" y="1659425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1225674" y="3320000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4" type="subTitle"/>
          </p:nvPr>
        </p:nvSpPr>
        <p:spPr>
          <a:xfrm>
            <a:off x="5052125" y="3320000"/>
            <a:ext cx="32187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20"/>
          <p:cNvSpPr txBox="1"/>
          <p:nvPr>
            <p:ph idx="5" type="subTitle"/>
          </p:nvPr>
        </p:nvSpPr>
        <p:spPr>
          <a:xfrm>
            <a:off x="1225675" y="13316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4" name="Google Shape;204;p20"/>
          <p:cNvSpPr txBox="1"/>
          <p:nvPr>
            <p:ph idx="6" type="subTitle"/>
          </p:nvPr>
        </p:nvSpPr>
        <p:spPr>
          <a:xfrm>
            <a:off x="1225675" y="29922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5" name="Google Shape;205;p20"/>
          <p:cNvSpPr txBox="1"/>
          <p:nvPr>
            <p:ph idx="7" type="subTitle"/>
          </p:nvPr>
        </p:nvSpPr>
        <p:spPr>
          <a:xfrm>
            <a:off x="5052099" y="13316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6" name="Google Shape;206;p20"/>
          <p:cNvSpPr txBox="1"/>
          <p:nvPr>
            <p:ph idx="8" type="subTitle"/>
          </p:nvPr>
        </p:nvSpPr>
        <p:spPr>
          <a:xfrm>
            <a:off x="5052099" y="2992275"/>
            <a:ext cx="3218700" cy="41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pic>
        <p:nvPicPr>
          <p:cNvPr id="17" name="Google Shape;17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416200" y="2886625"/>
            <a:ext cx="4727801" cy="2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1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10" name="Google Shape;210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2" name="Google Shape;212;p21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213" name="Google Shape;213;p21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1" type="subTitle"/>
          </p:nvPr>
        </p:nvSpPr>
        <p:spPr>
          <a:xfrm>
            <a:off x="1162025" y="1656927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2" type="subTitle"/>
          </p:nvPr>
        </p:nvSpPr>
        <p:spPr>
          <a:xfrm>
            <a:off x="3782975" y="1656925"/>
            <a:ext cx="1972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8" name="Google Shape;218;p21"/>
          <p:cNvSpPr txBox="1"/>
          <p:nvPr>
            <p:ph idx="3" type="subTitle"/>
          </p:nvPr>
        </p:nvSpPr>
        <p:spPr>
          <a:xfrm>
            <a:off x="116202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21"/>
          <p:cNvSpPr txBox="1"/>
          <p:nvPr>
            <p:ph idx="4" type="subTitle"/>
          </p:nvPr>
        </p:nvSpPr>
        <p:spPr>
          <a:xfrm>
            <a:off x="378297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21"/>
          <p:cNvSpPr txBox="1"/>
          <p:nvPr>
            <p:ph idx="5" type="subTitle"/>
          </p:nvPr>
        </p:nvSpPr>
        <p:spPr>
          <a:xfrm>
            <a:off x="6403925" y="1656927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1" name="Google Shape;221;p21"/>
          <p:cNvSpPr txBox="1"/>
          <p:nvPr>
            <p:ph idx="6" type="subTitle"/>
          </p:nvPr>
        </p:nvSpPr>
        <p:spPr>
          <a:xfrm>
            <a:off x="6403925" y="3387221"/>
            <a:ext cx="19752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21"/>
          <p:cNvSpPr txBox="1"/>
          <p:nvPr>
            <p:ph idx="7" type="subTitle"/>
          </p:nvPr>
        </p:nvSpPr>
        <p:spPr>
          <a:xfrm>
            <a:off x="1162025" y="1359241"/>
            <a:ext cx="197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3" name="Google Shape;223;p21"/>
          <p:cNvSpPr txBox="1"/>
          <p:nvPr>
            <p:ph idx="8" type="subTitle"/>
          </p:nvPr>
        </p:nvSpPr>
        <p:spPr>
          <a:xfrm>
            <a:off x="3782975" y="1359241"/>
            <a:ext cx="1972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4" name="Google Shape;224;p21"/>
          <p:cNvSpPr txBox="1"/>
          <p:nvPr>
            <p:ph idx="9" type="subTitle"/>
          </p:nvPr>
        </p:nvSpPr>
        <p:spPr>
          <a:xfrm>
            <a:off x="6403925" y="1359241"/>
            <a:ext cx="197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5" name="Google Shape;225;p21"/>
          <p:cNvSpPr txBox="1"/>
          <p:nvPr>
            <p:ph idx="13" type="subTitle"/>
          </p:nvPr>
        </p:nvSpPr>
        <p:spPr>
          <a:xfrm>
            <a:off x="1162025" y="3086317"/>
            <a:ext cx="197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6" name="Google Shape;226;p21"/>
          <p:cNvSpPr txBox="1"/>
          <p:nvPr>
            <p:ph idx="14" type="subTitle"/>
          </p:nvPr>
        </p:nvSpPr>
        <p:spPr>
          <a:xfrm>
            <a:off x="3782975" y="3086317"/>
            <a:ext cx="1972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7" name="Google Shape;227;p21"/>
          <p:cNvSpPr txBox="1"/>
          <p:nvPr>
            <p:ph idx="15" type="subTitle"/>
          </p:nvPr>
        </p:nvSpPr>
        <p:spPr>
          <a:xfrm>
            <a:off x="6403925" y="3086317"/>
            <a:ext cx="19728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8" name="Google Shape;228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/>
          <p:nvPr>
            <p:ph hasCustomPrompt="1" type="title"/>
          </p:nvPr>
        </p:nvSpPr>
        <p:spPr>
          <a:xfrm>
            <a:off x="1200575" y="2266166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22"/>
          <p:cNvSpPr txBox="1"/>
          <p:nvPr>
            <p:ph idx="1" type="subTitle"/>
          </p:nvPr>
        </p:nvSpPr>
        <p:spPr>
          <a:xfrm>
            <a:off x="1200575" y="2948884"/>
            <a:ext cx="2739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2" name="Google Shape;232;p22"/>
          <p:cNvSpPr txBox="1"/>
          <p:nvPr>
            <p:ph hasCustomPrompt="1" idx="2" type="title"/>
          </p:nvPr>
        </p:nvSpPr>
        <p:spPr>
          <a:xfrm>
            <a:off x="1200575" y="977950"/>
            <a:ext cx="2739300" cy="6663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3" name="Google Shape;233;p22"/>
          <p:cNvSpPr txBox="1"/>
          <p:nvPr>
            <p:ph idx="3" type="subTitle"/>
          </p:nvPr>
        </p:nvSpPr>
        <p:spPr>
          <a:xfrm>
            <a:off x="1200575" y="1669422"/>
            <a:ext cx="27393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4" type="title"/>
          </p:nvPr>
        </p:nvSpPr>
        <p:spPr>
          <a:xfrm>
            <a:off x="1200575" y="3555582"/>
            <a:ext cx="2739300" cy="6675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1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2"/>
          <p:cNvSpPr txBox="1"/>
          <p:nvPr>
            <p:ph idx="5" type="subTitle"/>
          </p:nvPr>
        </p:nvSpPr>
        <p:spPr>
          <a:xfrm>
            <a:off x="1200575" y="4238300"/>
            <a:ext cx="27393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pic>
        <p:nvPicPr>
          <p:cNvPr id="236" name="Google Shape;236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"/>
          <p:cNvSpPr txBox="1"/>
          <p:nvPr>
            <p:ph type="title"/>
          </p:nvPr>
        </p:nvSpPr>
        <p:spPr>
          <a:xfrm>
            <a:off x="713225" y="747263"/>
            <a:ext cx="3281700" cy="9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0" name="Google Shape;240;p23"/>
          <p:cNvSpPr txBox="1"/>
          <p:nvPr>
            <p:ph idx="1" type="subTitle"/>
          </p:nvPr>
        </p:nvSpPr>
        <p:spPr>
          <a:xfrm>
            <a:off x="713225" y="1584449"/>
            <a:ext cx="32817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241" name="Google Shape;24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0" y="0"/>
            <a:ext cx="4727801" cy="225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3"/>
          <p:cNvSpPr txBox="1"/>
          <p:nvPr/>
        </p:nvSpPr>
        <p:spPr>
          <a:xfrm>
            <a:off x="713225" y="3410538"/>
            <a:ext cx="3278700" cy="7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000" u="sng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b="1" sz="1000" u="sng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43" name="Google Shape;243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46" name="Google Shape;246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8" name="Google Shape;248;p24"/>
          <p:cNvGrpSpPr/>
          <p:nvPr/>
        </p:nvGrpSpPr>
        <p:grpSpPr>
          <a:xfrm rot="756538">
            <a:off x="-1069833" y="-1842572"/>
            <a:ext cx="4574157" cy="3479412"/>
            <a:chOff x="1522650" y="1117750"/>
            <a:chExt cx="4574075" cy="3479350"/>
          </a:xfrm>
        </p:grpSpPr>
        <p:sp>
          <p:nvSpPr>
            <p:cNvPr id="249" name="Google Shape;249;p24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4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5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54" name="Google Shape;254;p2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5" name="Google Shape;25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p25"/>
          <p:cNvGrpSpPr/>
          <p:nvPr/>
        </p:nvGrpSpPr>
        <p:grpSpPr>
          <a:xfrm>
            <a:off x="-1845124" y="-2180828"/>
            <a:ext cx="12652562" cy="9877041"/>
            <a:chOff x="-1845124" y="-2180828"/>
            <a:chExt cx="12652562" cy="9877041"/>
          </a:xfrm>
        </p:grpSpPr>
        <p:grpSp>
          <p:nvGrpSpPr>
            <p:cNvPr id="257" name="Google Shape;257;p25"/>
            <p:cNvGrpSpPr/>
            <p:nvPr/>
          </p:nvGrpSpPr>
          <p:grpSpPr>
            <a:xfrm>
              <a:off x="-1845124" y="-2180828"/>
              <a:ext cx="4574075" cy="3479350"/>
              <a:chOff x="1522650" y="1117750"/>
              <a:chExt cx="4574075" cy="3479350"/>
            </a:xfrm>
          </p:grpSpPr>
          <p:sp>
            <p:nvSpPr>
              <p:cNvPr id="258" name="Google Shape;258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25"/>
            <p:cNvGrpSpPr/>
            <p:nvPr/>
          </p:nvGrpSpPr>
          <p:grpSpPr>
            <a:xfrm flipH="1" rot="-10539848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261" name="Google Shape;261;p25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25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3" name="Google Shape;263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4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21" name="Google Shape;21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720000" y="1090229"/>
            <a:ext cx="7704000" cy="3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5" name="Google Shape;25;p4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26" name="Google Shape;26;p4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4911639" y="2679824"/>
            <a:ext cx="24243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1808050" y="2679824"/>
            <a:ext cx="2424300" cy="15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808050" y="2244217"/>
            <a:ext cx="24243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4911639" y="2244217"/>
            <a:ext cx="2424300" cy="44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5" name="Google Shape;35;p5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36" name="Google Shape;36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" name="Google Shape;38;p5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39" name="Google Shape;39;p5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5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4" name="Google Shape;44;p6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45" name="Google Shape;45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" name="Google Shape;47;p6"/>
          <p:cNvGrpSpPr/>
          <p:nvPr/>
        </p:nvGrpSpPr>
        <p:grpSpPr>
          <a:xfrm flipH="1" rot="-10539848">
            <a:off x="6108563" y="4049075"/>
            <a:ext cx="4573901" cy="3479217"/>
            <a:chOff x="1522650" y="1117750"/>
            <a:chExt cx="4574075" cy="3479350"/>
          </a:xfrm>
        </p:grpSpPr>
        <p:sp>
          <p:nvSpPr>
            <p:cNvPr id="48" name="Google Shape;48;p6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811975" y="829350"/>
            <a:ext cx="3993300" cy="9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811975" y="1878550"/>
            <a:ext cx="39933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54" name="Google Shape;54;p7"/>
          <p:cNvSpPr/>
          <p:nvPr>
            <p:ph idx="2" type="pic"/>
          </p:nvPr>
        </p:nvSpPr>
        <p:spPr>
          <a:xfrm>
            <a:off x="5088475" y="770400"/>
            <a:ext cx="3081600" cy="3602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55" name="Google Shape;55;p7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56" name="Google Shape;56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0" y="2052950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6764924" y="0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8" name="Google Shape;58;p7"/>
          <p:cNvGrpSpPr/>
          <p:nvPr/>
        </p:nvGrpSpPr>
        <p:grpSpPr>
          <a:xfrm rot="10800000">
            <a:off x="6704226" y="3811697"/>
            <a:ext cx="4574075" cy="3479350"/>
            <a:chOff x="1522650" y="1117750"/>
            <a:chExt cx="4574075" cy="3479350"/>
          </a:xfrm>
        </p:grpSpPr>
        <p:sp>
          <p:nvSpPr>
            <p:cNvPr id="59" name="Google Shape;59;p7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8"/>
          <p:cNvGrpSpPr/>
          <p:nvPr/>
        </p:nvGrpSpPr>
        <p:grpSpPr>
          <a:xfrm>
            <a:off x="10" y="0"/>
            <a:ext cx="9143991" cy="5143500"/>
            <a:chOff x="10" y="0"/>
            <a:chExt cx="9143991" cy="5143500"/>
          </a:xfrm>
        </p:grpSpPr>
        <p:pic>
          <p:nvPicPr>
            <p:cNvPr id="64" name="Google Shape;64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4416200" y="2886625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8"/>
          <p:cNvGrpSpPr/>
          <p:nvPr/>
        </p:nvGrpSpPr>
        <p:grpSpPr>
          <a:xfrm rot="756538">
            <a:off x="5159567" y="-1927047"/>
            <a:ext cx="4574157" cy="3479412"/>
            <a:chOff x="1522650" y="1117750"/>
            <a:chExt cx="4574075" cy="3479350"/>
          </a:xfrm>
        </p:grpSpPr>
        <p:sp>
          <p:nvSpPr>
            <p:cNvPr id="67" name="Google Shape;67;p8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8"/>
          <p:cNvSpPr txBox="1"/>
          <p:nvPr>
            <p:ph type="title"/>
          </p:nvPr>
        </p:nvSpPr>
        <p:spPr>
          <a:xfrm>
            <a:off x="3830000" y="17164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9"/>
          <p:cNvGrpSpPr/>
          <p:nvPr/>
        </p:nvGrpSpPr>
        <p:grpSpPr>
          <a:xfrm rot="756538">
            <a:off x="-714808" y="-2409347"/>
            <a:ext cx="4574157" cy="3479412"/>
            <a:chOff x="1522650" y="1117750"/>
            <a:chExt cx="4574075" cy="3479350"/>
          </a:xfrm>
        </p:grpSpPr>
        <p:sp>
          <p:nvSpPr>
            <p:cNvPr id="73" name="Google Shape;73;p9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9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9"/>
          <p:cNvGrpSpPr/>
          <p:nvPr/>
        </p:nvGrpSpPr>
        <p:grpSpPr>
          <a:xfrm>
            <a:off x="0" y="0"/>
            <a:ext cx="9144001" cy="5143500"/>
            <a:chOff x="0" y="0"/>
            <a:chExt cx="9144001" cy="5143500"/>
          </a:xfrm>
        </p:grpSpPr>
        <p:pic>
          <p:nvPicPr>
            <p:cNvPr id="76" name="Google Shape;76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 rot="10800000">
              <a:off x="5738810" y="0"/>
              <a:ext cx="3405191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 rot="10800000">
              <a:off x="0" y="0"/>
              <a:ext cx="4727801" cy="2256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8" name="Google Shape;78;p9"/>
          <p:cNvSpPr txBox="1"/>
          <p:nvPr>
            <p:ph type="title"/>
          </p:nvPr>
        </p:nvSpPr>
        <p:spPr>
          <a:xfrm>
            <a:off x="713225" y="1528900"/>
            <a:ext cx="48729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713225" y="3640050"/>
            <a:ext cx="4872900" cy="4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type="title"/>
          </p:nvPr>
        </p:nvSpPr>
        <p:spPr>
          <a:xfrm>
            <a:off x="720000" y="4014450"/>
            <a:ext cx="5713200" cy="5727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4" name="Google Shape;84;p10"/>
          <p:cNvGrpSpPr/>
          <p:nvPr/>
        </p:nvGrpSpPr>
        <p:grpSpPr>
          <a:xfrm>
            <a:off x="0" y="4"/>
            <a:ext cx="9144004" cy="5143496"/>
            <a:chOff x="0" y="4"/>
            <a:chExt cx="9144004" cy="5143496"/>
          </a:xfrm>
        </p:grpSpPr>
        <p:pic>
          <p:nvPicPr>
            <p:cNvPr id="85" name="Google Shape;85;p1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5400000">
              <a:off x="-564975" y="1487975"/>
              <a:ext cx="4220500" cy="309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5400000">
              <a:off x="6335799" y="-429125"/>
              <a:ext cx="2379077" cy="32373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" name="Google Shape;87;p10"/>
          <p:cNvGrpSpPr/>
          <p:nvPr/>
        </p:nvGrpSpPr>
        <p:grpSpPr>
          <a:xfrm>
            <a:off x="-896231" y="-2525369"/>
            <a:ext cx="11703669" cy="10221582"/>
            <a:chOff x="-896231" y="-2525369"/>
            <a:chExt cx="11703669" cy="10221582"/>
          </a:xfrm>
        </p:grpSpPr>
        <p:grpSp>
          <p:nvGrpSpPr>
            <p:cNvPr id="88" name="Google Shape;88;p10"/>
            <p:cNvGrpSpPr/>
            <p:nvPr/>
          </p:nvGrpSpPr>
          <p:grpSpPr>
            <a:xfrm flipH="1" rot="-10539848">
              <a:off x="6108563" y="4049075"/>
              <a:ext cx="4573901" cy="3479217"/>
              <a:chOff x="1522650" y="1117750"/>
              <a:chExt cx="4574075" cy="3479350"/>
            </a:xfrm>
          </p:grpSpPr>
          <p:sp>
            <p:nvSpPr>
              <p:cNvPr id="89" name="Google Shape;89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10"/>
            <p:cNvGrpSpPr/>
            <p:nvPr/>
          </p:nvGrpSpPr>
          <p:grpSpPr>
            <a:xfrm>
              <a:off x="-896231" y="-2525369"/>
              <a:ext cx="4573618" cy="3479002"/>
              <a:chOff x="1522650" y="1117750"/>
              <a:chExt cx="4574075" cy="3479350"/>
            </a:xfrm>
          </p:grpSpPr>
          <p:sp>
            <p:nvSpPr>
              <p:cNvPr id="92" name="Google Shape;92;p10"/>
              <p:cNvSpPr/>
              <p:nvPr/>
            </p:nvSpPr>
            <p:spPr>
              <a:xfrm>
                <a:off x="2305900" y="1117750"/>
                <a:ext cx="3790825" cy="3217100"/>
              </a:xfrm>
              <a:custGeom>
                <a:rect b="b" l="l" r="r" t="t"/>
                <a:pathLst>
                  <a:path extrusionOk="0" h="128684" w="151633">
                    <a:moveTo>
                      <a:pt x="59573" y="1190"/>
                    </a:moveTo>
                    <a:lnTo>
                      <a:pt x="87345" y="18391"/>
                    </a:lnTo>
                    <a:cubicBezTo>
                      <a:pt x="87254" y="18737"/>
                      <a:pt x="87376" y="19117"/>
                      <a:pt x="87682" y="19337"/>
                    </a:cubicBezTo>
                    <a:cubicBezTo>
                      <a:pt x="87712" y="19358"/>
                      <a:pt x="87742" y="19374"/>
                      <a:pt x="87773" y="19391"/>
                    </a:cubicBezTo>
                    <a:lnTo>
                      <a:pt x="73089" y="35287"/>
                    </a:lnTo>
                    <a:cubicBezTo>
                      <a:pt x="73041" y="35228"/>
                      <a:pt x="72987" y="35173"/>
                      <a:pt x="72923" y="35127"/>
                    </a:cubicBezTo>
                    <a:cubicBezTo>
                      <a:pt x="72772" y="35017"/>
                      <a:pt x="72594" y="34961"/>
                      <a:pt x="72410" y="34961"/>
                    </a:cubicBezTo>
                    <a:cubicBezTo>
                      <a:pt x="72364" y="34961"/>
                      <a:pt x="72317" y="34964"/>
                      <a:pt x="72269" y="34972"/>
                    </a:cubicBezTo>
                    <a:lnTo>
                      <a:pt x="59361" y="1513"/>
                    </a:lnTo>
                    <a:cubicBezTo>
                      <a:pt x="59397" y="1478"/>
                      <a:pt x="59435" y="1443"/>
                      <a:pt x="59466" y="1400"/>
                    </a:cubicBezTo>
                    <a:cubicBezTo>
                      <a:pt x="59513" y="1335"/>
                      <a:pt x="59546" y="1262"/>
                      <a:pt x="59573" y="1190"/>
                    </a:cubicBezTo>
                    <a:close/>
                    <a:moveTo>
                      <a:pt x="57905" y="1155"/>
                    </a:moveTo>
                    <a:cubicBezTo>
                      <a:pt x="57962" y="1330"/>
                      <a:pt x="58069" y="1490"/>
                      <a:pt x="58229" y="1604"/>
                    </a:cubicBezTo>
                    <a:cubicBezTo>
                      <a:pt x="58385" y="1716"/>
                      <a:pt x="58564" y="1770"/>
                      <a:pt x="58744" y="1770"/>
                    </a:cubicBezTo>
                    <a:cubicBezTo>
                      <a:pt x="58890" y="1770"/>
                      <a:pt x="59035" y="1731"/>
                      <a:pt x="59165" y="1661"/>
                    </a:cubicBezTo>
                    <a:lnTo>
                      <a:pt x="72044" y="35042"/>
                    </a:lnTo>
                    <a:cubicBezTo>
                      <a:pt x="71907" y="35103"/>
                      <a:pt x="71787" y="35197"/>
                      <a:pt x="71696" y="35320"/>
                    </a:cubicBezTo>
                    <a:lnTo>
                      <a:pt x="34939" y="10633"/>
                    </a:lnTo>
                    <a:cubicBezTo>
                      <a:pt x="34967" y="10533"/>
                      <a:pt x="34978" y="10431"/>
                      <a:pt x="34971" y="10330"/>
                    </a:cubicBezTo>
                    <a:lnTo>
                      <a:pt x="57905" y="1155"/>
                    </a:lnTo>
                    <a:close/>
                    <a:moveTo>
                      <a:pt x="34896" y="10886"/>
                    </a:moveTo>
                    <a:lnTo>
                      <a:pt x="71585" y="35528"/>
                    </a:lnTo>
                    <a:cubicBezTo>
                      <a:pt x="71451" y="35873"/>
                      <a:pt x="71547" y="36273"/>
                      <a:pt x="71839" y="36520"/>
                    </a:cubicBezTo>
                    <a:lnTo>
                      <a:pt x="61150" y="46075"/>
                    </a:lnTo>
                    <a:cubicBezTo>
                      <a:pt x="61131" y="46059"/>
                      <a:pt x="61114" y="46040"/>
                      <a:pt x="61092" y="46024"/>
                    </a:cubicBezTo>
                    <a:cubicBezTo>
                      <a:pt x="60938" y="45913"/>
                      <a:pt x="60760" y="45860"/>
                      <a:pt x="60583" y="45860"/>
                    </a:cubicBezTo>
                    <a:cubicBezTo>
                      <a:pt x="60438" y="45860"/>
                      <a:pt x="60294" y="45896"/>
                      <a:pt x="60165" y="45964"/>
                    </a:cubicBezTo>
                    <a:lnTo>
                      <a:pt x="34896" y="10886"/>
                    </a:lnTo>
                    <a:close/>
                    <a:moveTo>
                      <a:pt x="88012" y="19481"/>
                    </a:moveTo>
                    <a:cubicBezTo>
                      <a:pt x="88073" y="19495"/>
                      <a:pt x="88135" y="19503"/>
                      <a:pt x="88199" y="19503"/>
                    </a:cubicBezTo>
                    <a:cubicBezTo>
                      <a:pt x="88236" y="19503"/>
                      <a:pt x="88270" y="19496"/>
                      <a:pt x="88308" y="19491"/>
                    </a:cubicBezTo>
                    <a:lnTo>
                      <a:pt x="90601" y="57808"/>
                    </a:lnTo>
                    <a:cubicBezTo>
                      <a:pt x="90477" y="57828"/>
                      <a:pt x="90359" y="57878"/>
                      <a:pt x="90253" y="57948"/>
                    </a:cubicBezTo>
                    <a:lnTo>
                      <a:pt x="73040" y="36456"/>
                    </a:lnTo>
                    <a:cubicBezTo>
                      <a:pt x="73069" y="36426"/>
                      <a:pt x="73102" y="36397"/>
                      <a:pt x="73126" y="36363"/>
                    </a:cubicBezTo>
                    <a:cubicBezTo>
                      <a:pt x="73264" y="36171"/>
                      <a:pt x="73319" y="35936"/>
                      <a:pt x="73280" y="35702"/>
                    </a:cubicBezTo>
                    <a:cubicBezTo>
                      <a:pt x="73268" y="35629"/>
                      <a:pt x="73244" y="35561"/>
                      <a:pt x="73216" y="35494"/>
                    </a:cubicBezTo>
                    <a:lnTo>
                      <a:pt x="88012" y="19481"/>
                    </a:lnTo>
                    <a:close/>
                    <a:moveTo>
                      <a:pt x="88769" y="19295"/>
                    </a:moveTo>
                    <a:lnTo>
                      <a:pt x="121569" y="41232"/>
                    </a:lnTo>
                    <a:cubicBezTo>
                      <a:pt x="121516" y="41429"/>
                      <a:pt x="121532" y="41636"/>
                      <a:pt x="121612" y="41820"/>
                    </a:cubicBezTo>
                    <a:lnTo>
                      <a:pt x="91516" y="58252"/>
                    </a:lnTo>
                    <a:cubicBezTo>
                      <a:pt x="91455" y="58141"/>
                      <a:pt x="91371" y="58040"/>
                      <a:pt x="91261" y="57962"/>
                    </a:cubicBezTo>
                    <a:cubicBezTo>
                      <a:pt x="91131" y="57868"/>
                      <a:pt x="90984" y="57820"/>
                      <a:pt x="90835" y="57804"/>
                    </a:cubicBezTo>
                    <a:lnTo>
                      <a:pt x="88539" y="19431"/>
                    </a:lnTo>
                    <a:cubicBezTo>
                      <a:pt x="88621" y="19396"/>
                      <a:pt x="88699" y="19354"/>
                      <a:pt x="88769" y="19295"/>
                    </a:cubicBezTo>
                    <a:close/>
                    <a:moveTo>
                      <a:pt x="72858" y="36603"/>
                    </a:moveTo>
                    <a:lnTo>
                      <a:pt x="90079" y="58104"/>
                    </a:lnTo>
                    <a:cubicBezTo>
                      <a:pt x="90062" y="58125"/>
                      <a:pt x="90041" y="58144"/>
                      <a:pt x="90025" y="58165"/>
                    </a:cubicBezTo>
                    <a:cubicBezTo>
                      <a:pt x="89989" y="58216"/>
                      <a:pt x="89960" y="58268"/>
                      <a:pt x="89936" y="58323"/>
                    </a:cubicBezTo>
                    <a:lnTo>
                      <a:pt x="61457" y="46818"/>
                    </a:lnTo>
                    <a:cubicBezTo>
                      <a:pt x="61473" y="46617"/>
                      <a:pt x="61422" y="46416"/>
                      <a:pt x="61307" y="46247"/>
                    </a:cubicBezTo>
                    <a:lnTo>
                      <a:pt x="72044" y="36651"/>
                    </a:lnTo>
                    <a:cubicBezTo>
                      <a:pt x="72160" y="36702"/>
                      <a:pt x="72283" y="36731"/>
                      <a:pt x="72406" y="36731"/>
                    </a:cubicBezTo>
                    <a:cubicBezTo>
                      <a:pt x="72565" y="36731"/>
                      <a:pt x="72719" y="36684"/>
                      <a:pt x="72858" y="36603"/>
                    </a:cubicBezTo>
                    <a:close/>
                    <a:moveTo>
                      <a:pt x="29406" y="22188"/>
                    </a:moveTo>
                    <a:lnTo>
                      <a:pt x="59857" y="46227"/>
                    </a:lnTo>
                    <a:cubicBezTo>
                      <a:pt x="59573" y="46625"/>
                      <a:pt x="59665" y="47178"/>
                      <a:pt x="60061" y="47462"/>
                    </a:cubicBezTo>
                    <a:cubicBezTo>
                      <a:pt x="60098" y="47488"/>
                      <a:pt x="60135" y="47509"/>
                      <a:pt x="60173" y="47529"/>
                    </a:cubicBezTo>
                    <a:lnTo>
                      <a:pt x="58655" y="58545"/>
                    </a:lnTo>
                    <a:cubicBezTo>
                      <a:pt x="58595" y="58532"/>
                      <a:pt x="58534" y="58525"/>
                      <a:pt x="58473" y="58525"/>
                    </a:cubicBezTo>
                    <a:cubicBezTo>
                      <a:pt x="58354" y="58525"/>
                      <a:pt x="58236" y="58550"/>
                      <a:pt x="58125" y="58596"/>
                    </a:cubicBezTo>
                    <a:lnTo>
                      <a:pt x="29406" y="22188"/>
                    </a:lnTo>
                    <a:close/>
                    <a:moveTo>
                      <a:pt x="16326" y="26247"/>
                    </a:moveTo>
                    <a:lnTo>
                      <a:pt x="57750" y="58893"/>
                    </a:lnTo>
                    <a:cubicBezTo>
                      <a:pt x="57750" y="58894"/>
                      <a:pt x="57749" y="58894"/>
                      <a:pt x="57748" y="58895"/>
                    </a:cubicBezTo>
                    <a:cubicBezTo>
                      <a:pt x="57632" y="59054"/>
                      <a:pt x="57582" y="59240"/>
                      <a:pt x="57584" y="59421"/>
                    </a:cubicBezTo>
                    <a:lnTo>
                      <a:pt x="33209" y="61477"/>
                    </a:lnTo>
                    <a:cubicBezTo>
                      <a:pt x="33171" y="61253"/>
                      <a:pt x="33049" y="61044"/>
                      <a:pt x="32851" y="60900"/>
                    </a:cubicBezTo>
                    <a:cubicBezTo>
                      <a:pt x="32696" y="60788"/>
                      <a:pt x="32515" y="60735"/>
                      <a:pt x="32336" y="60735"/>
                    </a:cubicBezTo>
                    <a:cubicBezTo>
                      <a:pt x="32231" y="60735"/>
                      <a:pt x="32126" y="60753"/>
                      <a:pt x="32028" y="60789"/>
                    </a:cubicBezTo>
                    <a:lnTo>
                      <a:pt x="16086" y="26436"/>
                    </a:lnTo>
                    <a:cubicBezTo>
                      <a:pt x="16176" y="26387"/>
                      <a:pt x="16257" y="26325"/>
                      <a:pt x="16326" y="26247"/>
                    </a:cubicBezTo>
                    <a:close/>
                    <a:moveTo>
                      <a:pt x="57622" y="59652"/>
                    </a:moveTo>
                    <a:cubicBezTo>
                      <a:pt x="57674" y="59839"/>
                      <a:pt x="57783" y="60008"/>
                      <a:pt x="57952" y="60129"/>
                    </a:cubicBezTo>
                    <a:cubicBezTo>
                      <a:pt x="58054" y="60201"/>
                      <a:pt x="58165" y="60247"/>
                      <a:pt x="58279" y="60272"/>
                    </a:cubicBezTo>
                    <a:lnTo>
                      <a:pt x="55785" y="68604"/>
                    </a:lnTo>
                    <a:cubicBezTo>
                      <a:pt x="55759" y="68602"/>
                      <a:pt x="55732" y="68601"/>
                      <a:pt x="55705" y="68601"/>
                    </a:cubicBezTo>
                    <a:cubicBezTo>
                      <a:pt x="55430" y="68601"/>
                      <a:pt x="55160" y="68726"/>
                      <a:pt x="54987" y="68966"/>
                    </a:cubicBezTo>
                    <a:cubicBezTo>
                      <a:pt x="54939" y="69034"/>
                      <a:pt x="54905" y="69108"/>
                      <a:pt x="54878" y="69182"/>
                    </a:cubicBezTo>
                    <a:lnTo>
                      <a:pt x="33192" y="61843"/>
                    </a:lnTo>
                    <a:cubicBezTo>
                      <a:pt x="33203" y="61799"/>
                      <a:pt x="33210" y="61755"/>
                      <a:pt x="33214" y="61709"/>
                    </a:cubicBezTo>
                    <a:lnTo>
                      <a:pt x="57622" y="59652"/>
                    </a:lnTo>
                    <a:close/>
                    <a:moveTo>
                      <a:pt x="61404" y="47049"/>
                    </a:moveTo>
                    <a:lnTo>
                      <a:pt x="89872" y="58550"/>
                    </a:lnTo>
                    <a:cubicBezTo>
                      <a:pt x="89825" y="58868"/>
                      <a:pt x="89949" y="59201"/>
                      <a:pt x="90228" y="59401"/>
                    </a:cubicBezTo>
                    <a:cubicBezTo>
                      <a:pt x="90327" y="59471"/>
                      <a:pt x="90435" y="59515"/>
                      <a:pt x="90546" y="59541"/>
                    </a:cubicBezTo>
                    <a:lnTo>
                      <a:pt x="88027" y="76730"/>
                    </a:lnTo>
                    <a:cubicBezTo>
                      <a:pt x="88011" y="76729"/>
                      <a:pt x="87994" y="76729"/>
                      <a:pt x="87977" y="76729"/>
                    </a:cubicBezTo>
                    <a:cubicBezTo>
                      <a:pt x="87931" y="76729"/>
                      <a:pt x="87884" y="76732"/>
                      <a:pt x="87837" y="76740"/>
                    </a:cubicBezTo>
                    <a:cubicBezTo>
                      <a:pt x="87715" y="76760"/>
                      <a:pt x="87603" y="76805"/>
                      <a:pt x="87501" y="76869"/>
                    </a:cubicBezTo>
                    <a:lnTo>
                      <a:pt x="61265" y="47294"/>
                    </a:lnTo>
                    <a:cubicBezTo>
                      <a:pt x="61275" y="47282"/>
                      <a:pt x="61288" y="47273"/>
                      <a:pt x="61297" y="47259"/>
                    </a:cubicBezTo>
                    <a:cubicBezTo>
                      <a:pt x="61344" y="47194"/>
                      <a:pt x="61377" y="47123"/>
                      <a:pt x="61404" y="47049"/>
                    </a:cubicBezTo>
                    <a:close/>
                    <a:moveTo>
                      <a:pt x="61096" y="47455"/>
                    </a:moveTo>
                    <a:lnTo>
                      <a:pt x="87328" y="77024"/>
                    </a:lnTo>
                    <a:cubicBezTo>
                      <a:pt x="87322" y="77033"/>
                      <a:pt x="87314" y="77039"/>
                      <a:pt x="87308" y="77047"/>
                    </a:cubicBezTo>
                    <a:lnTo>
                      <a:pt x="59297" y="59712"/>
                    </a:lnTo>
                    <a:cubicBezTo>
                      <a:pt x="59429" y="59348"/>
                      <a:pt x="59315" y="58926"/>
                      <a:pt x="58985" y="58689"/>
                    </a:cubicBezTo>
                    <a:cubicBezTo>
                      <a:pt x="58952" y="58665"/>
                      <a:pt x="58916" y="58648"/>
                      <a:pt x="58882" y="58628"/>
                    </a:cubicBezTo>
                    <a:lnTo>
                      <a:pt x="60400" y="47607"/>
                    </a:lnTo>
                    <a:cubicBezTo>
                      <a:pt x="60459" y="47619"/>
                      <a:pt x="60519" y="47627"/>
                      <a:pt x="60578" y="47627"/>
                    </a:cubicBezTo>
                    <a:cubicBezTo>
                      <a:pt x="60762" y="47627"/>
                      <a:pt x="60943" y="47564"/>
                      <a:pt x="61096" y="47455"/>
                    </a:cubicBezTo>
                    <a:close/>
                    <a:moveTo>
                      <a:pt x="59189" y="59922"/>
                    </a:moveTo>
                    <a:lnTo>
                      <a:pt x="87178" y="77244"/>
                    </a:lnTo>
                    <a:cubicBezTo>
                      <a:pt x="87172" y="77259"/>
                      <a:pt x="87166" y="77275"/>
                      <a:pt x="87161" y="77291"/>
                    </a:cubicBezTo>
                    <a:lnTo>
                      <a:pt x="56571" y="69673"/>
                    </a:lnTo>
                    <a:cubicBezTo>
                      <a:pt x="56646" y="69338"/>
                      <a:pt x="56520" y="68976"/>
                      <a:pt x="56224" y="68763"/>
                    </a:cubicBezTo>
                    <a:cubicBezTo>
                      <a:pt x="56157" y="68717"/>
                      <a:pt x="56087" y="68682"/>
                      <a:pt x="56015" y="68656"/>
                    </a:cubicBezTo>
                    <a:lnTo>
                      <a:pt x="58519" y="60290"/>
                    </a:lnTo>
                    <a:cubicBezTo>
                      <a:pt x="58777" y="60275"/>
                      <a:pt x="59025" y="60152"/>
                      <a:pt x="59188" y="59926"/>
                    </a:cubicBezTo>
                    <a:cubicBezTo>
                      <a:pt x="59189" y="59924"/>
                      <a:pt x="59189" y="59923"/>
                      <a:pt x="59189" y="59922"/>
                    </a:cubicBezTo>
                    <a:close/>
                    <a:moveTo>
                      <a:pt x="6382" y="54567"/>
                    </a:moveTo>
                    <a:lnTo>
                      <a:pt x="31456" y="61554"/>
                    </a:lnTo>
                    <a:cubicBezTo>
                      <a:pt x="31440" y="61772"/>
                      <a:pt x="31506" y="61990"/>
                      <a:pt x="31643" y="62166"/>
                    </a:cubicBezTo>
                    <a:lnTo>
                      <a:pt x="15546" y="78173"/>
                    </a:lnTo>
                    <a:cubicBezTo>
                      <a:pt x="15506" y="78130"/>
                      <a:pt x="15461" y="78092"/>
                      <a:pt x="15414" y="78055"/>
                    </a:cubicBezTo>
                    <a:cubicBezTo>
                      <a:pt x="15260" y="77944"/>
                      <a:pt x="15081" y="77892"/>
                      <a:pt x="14905" y="77892"/>
                    </a:cubicBezTo>
                    <a:cubicBezTo>
                      <a:pt x="14826" y="77892"/>
                      <a:pt x="14747" y="77902"/>
                      <a:pt x="14671" y="77923"/>
                    </a:cubicBezTo>
                    <a:lnTo>
                      <a:pt x="6061" y="55104"/>
                    </a:lnTo>
                    <a:cubicBezTo>
                      <a:pt x="6125" y="55054"/>
                      <a:pt x="6183" y="54997"/>
                      <a:pt x="6233" y="54928"/>
                    </a:cubicBezTo>
                    <a:cubicBezTo>
                      <a:pt x="6313" y="54818"/>
                      <a:pt x="6360" y="54692"/>
                      <a:pt x="6382" y="54567"/>
                    </a:cubicBezTo>
                    <a:close/>
                    <a:moveTo>
                      <a:pt x="91099" y="59489"/>
                    </a:moveTo>
                    <a:lnTo>
                      <a:pt x="104457" y="79682"/>
                    </a:lnTo>
                    <a:cubicBezTo>
                      <a:pt x="104363" y="79741"/>
                      <a:pt x="104277" y="79819"/>
                      <a:pt x="104210" y="79913"/>
                    </a:cubicBezTo>
                    <a:cubicBezTo>
                      <a:pt x="104146" y="80003"/>
                      <a:pt x="104103" y="80102"/>
                      <a:pt x="104076" y="80204"/>
                    </a:cubicBezTo>
                    <a:lnTo>
                      <a:pt x="88866" y="77650"/>
                    </a:lnTo>
                    <a:cubicBezTo>
                      <a:pt x="88877" y="77362"/>
                      <a:pt x="88749" y="77075"/>
                      <a:pt x="88499" y="76896"/>
                    </a:cubicBezTo>
                    <a:cubicBezTo>
                      <a:pt x="88425" y="76842"/>
                      <a:pt x="88344" y="76806"/>
                      <a:pt x="88260" y="76778"/>
                    </a:cubicBezTo>
                    <a:lnTo>
                      <a:pt x="90783" y="59563"/>
                    </a:lnTo>
                    <a:cubicBezTo>
                      <a:pt x="90892" y="59558"/>
                      <a:pt x="90999" y="59534"/>
                      <a:pt x="91099" y="59489"/>
                    </a:cubicBezTo>
                    <a:close/>
                    <a:moveTo>
                      <a:pt x="33100" y="62061"/>
                    </a:moveTo>
                    <a:lnTo>
                      <a:pt x="54828" y="69413"/>
                    </a:lnTo>
                    <a:cubicBezTo>
                      <a:pt x="54804" y="69712"/>
                      <a:pt x="54931" y="70016"/>
                      <a:pt x="55192" y="70201"/>
                    </a:cubicBezTo>
                    <a:cubicBezTo>
                      <a:pt x="55275" y="70262"/>
                      <a:pt x="55369" y="70305"/>
                      <a:pt x="55466" y="70333"/>
                    </a:cubicBezTo>
                    <a:lnTo>
                      <a:pt x="54144" y="97291"/>
                    </a:lnTo>
                    <a:cubicBezTo>
                      <a:pt x="54112" y="97293"/>
                      <a:pt x="54080" y="97293"/>
                      <a:pt x="54049" y="97298"/>
                    </a:cubicBezTo>
                    <a:cubicBezTo>
                      <a:pt x="53964" y="97313"/>
                      <a:pt x="53885" y="97342"/>
                      <a:pt x="53809" y="97378"/>
                    </a:cubicBezTo>
                    <a:lnTo>
                      <a:pt x="32845" y="62338"/>
                    </a:lnTo>
                    <a:cubicBezTo>
                      <a:pt x="32924" y="62281"/>
                      <a:pt x="32998" y="62217"/>
                      <a:pt x="33057" y="62136"/>
                    </a:cubicBezTo>
                    <a:cubicBezTo>
                      <a:pt x="33074" y="62112"/>
                      <a:pt x="33085" y="62086"/>
                      <a:pt x="33100" y="62061"/>
                    </a:cubicBezTo>
                    <a:close/>
                    <a:moveTo>
                      <a:pt x="56487" y="69893"/>
                    </a:moveTo>
                    <a:lnTo>
                      <a:pt x="87105" y="77517"/>
                    </a:lnTo>
                    <a:cubicBezTo>
                      <a:pt x="87088" y="77681"/>
                      <a:pt x="87116" y="77843"/>
                      <a:pt x="87186" y="77992"/>
                    </a:cubicBezTo>
                    <a:lnTo>
                      <a:pt x="54942" y="97700"/>
                    </a:lnTo>
                    <a:cubicBezTo>
                      <a:pt x="54883" y="97604"/>
                      <a:pt x="54803" y="97519"/>
                      <a:pt x="54708" y="97452"/>
                    </a:cubicBezTo>
                    <a:cubicBezTo>
                      <a:pt x="54609" y="97379"/>
                      <a:pt x="54496" y="97331"/>
                      <a:pt x="54379" y="97305"/>
                    </a:cubicBezTo>
                    <a:lnTo>
                      <a:pt x="55700" y="70367"/>
                    </a:lnTo>
                    <a:lnTo>
                      <a:pt x="55705" y="70367"/>
                    </a:lnTo>
                    <a:cubicBezTo>
                      <a:pt x="55753" y="70367"/>
                      <a:pt x="55802" y="70364"/>
                      <a:pt x="55850" y="70355"/>
                    </a:cubicBezTo>
                    <a:cubicBezTo>
                      <a:pt x="56084" y="70317"/>
                      <a:pt x="56287" y="70190"/>
                      <a:pt x="56427" y="69997"/>
                    </a:cubicBezTo>
                    <a:cubicBezTo>
                      <a:pt x="56450" y="69964"/>
                      <a:pt x="56468" y="69927"/>
                      <a:pt x="56487" y="69893"/>
                    </a:cubicBezTo>
                    <a:close/>
                    <a:moveTo>
                      <a:pt x="31811" y="62331"/>
                    </a:moveTo>
                    <a:cubicBezTo>
                      <a:pt x="31814" y="62333"/>
                      <a:pt x="31817" y="62338"/>
                      <a:pt x="31821" y="62340"/>
                    </a:cubicBezTo>
                    <a:cubicBezTo>
                      <a:pt x="31978" y="62452"/>
                      <a:pt x="32156" y="62506"/>
                      <a:pt x="32336" y="62506"/>
                    </a:cubicBezTo>
                    <a:cubicBezTo>
                      <a:pt x="32439" y="62506"/>
                      <a:pt x="32539" y="62482"/>
                      <a:pt x="32636" y="62447"/>
                    </a:cubicBezTo>
                    <a:lnTo>
                      <a:pt x="53611" y="97508"/>
                    </a:lnTo>
                    <a:cubicBezTo>
                      <a:pt x="53561" y="97551"/>
                      <a:pt x="53513" y="97602"/>
                      <a:pt x="53473" y="97657"/>
                    </a:cubicBezTo>
                    <a:cubicBezTo>
                      <a:pt x="53449" y="97691"/>
                      <a:pt x="53432" y="97726"/>
                      <a:pt x="53414" y="97761"/>
                    </a:cubicBezTo>
                    <a:lnTo>
                      <a:pt x="15678" y="79186"/>
                    </a:lnTo>
                    <a:cubicBezTo>
                      <a:pt x="15816" y="78926"/>
                      <a:pt x="15811" y="78622"/>
                      <a:pt x="15682" y="78371"/>
                    </a:cubicBezTo>
                    <a:lnTo>
                      <a:pt x="31811" y="62331"/>
                    </a:lnTo>
                    <a:close/>
                    <a:moveTo>
                      <a:pt x="1615" y="71499"/>
                    </a:moveTo>
                    <a:lnTo>
                      <a:pt x="14037" y="78573"/>
                    </a:lnTo>
                    <a:cubicBezTo>
                      <a:pt x="13958" y="78911"/>
                      <a:pt x="14084" y="79279"/>
                      <a:pt x="14383" y="79494"/>
                    </a:cubicBezTo>
                    <a:cubicBezTo>
                      <a:pt x="14539" y="79606"/>
                      <a:pt x="14719" y="79660"/>
                      <a:pt x="14898" y="79660"/>
                    </a:cubicBezTo>
                    <a:cubicBezTo>
                      <a:pt x="15136" y="79660"/>
                      <a:pt x="15368" y="79558"/>
                      <a:pt x="15538" y="79377"/>
                    </a:cubicBezTo>
                    <a:lnTo>
                      <a:pt x="53328" y="97978"/>
                    </a:lnTo>
                    <a:cubicBezTo>
                      <a:pt x="53297" y="98118"/>
                      <a:pt x="53305" y="98265"/>
                      <a:pt x="53342" y="98402"/>
                    </a:cubicBezTo>
                    <a:lnTo>
                      <a:pt x="44172" y="100939"/>
                    </a:lnTo>
                    <a:cubicBezTo>
                      <a:pt x="44109" y="100823"/>
                      <a:pt x="44023" y="100722"/>
                      <a:pt x="43914" y="100644"/>
                    </a:cubicBezTo>
                    <a:cubicBezTo>
                      <a:pt x="43762" y="100534"/>
                      <a:pt x="43583" y="100477"/>
                      <a:pt x="43400" y="100477"/>
                    </a:cubicBezTo>
                    <a:cubicBezTo>
                      <a:pt x="43351" y="100477"/>
                      <a:pt x="43302" y="100481"/>
                      <a:pt x="43253" y="100489"/>
                    </a:cubicBezTo>
                    <a:cubicBezTo>
                      <a:pt x="43020" y="100528"/>
                      <a:pt x="42817" y="100655"/>
                      <a:pt x="42677" y="100848"/>
                    </a:cubicBezTo>
                    <a:cubicBezTo>
                      <a:pt x="42516" y="101072"/>
                      <a:pt x="42479" y="101346"/>
                      <a:pt x="42546" y="101594"/>
                    </a:cubicBezTo>
                    <a:lnTo>
                      <a:pt x="31935" y="108097"/>
                    </a:lnTo>
                    <a:cubicBezTo>
                      <a:pt x="31872" y="107978"/>
                      <a:pt x="31783" y="107872"/>
                      <a:pt x="31671" y="107790"/>
                    </a:cubicBezTo>
                    <a:cubicBezTo>
                      <a:pt x="31516" y="107679"/>
                      <a:pt x="31337" y="107626"/>
                      <a:pt x="31160" y="107626"/>
                    </a:cubicBezTo>
                    <a:cubicBezTo>
                      <a:pt x="30986" y="107626"/>
                      <a:pt x="30812" y="107678"/>
                      <a:pt x="30664" y="107776"/>
                    </a:cubicBezTo>
                    <a:lnTo>
                      <a:pt x="1598" y="71519"/>
                    </a:lnTo>
                    <a:cubicBezTo>
                      <a:pt x="1603" y="71511"/>
                      <a:pt x="1609" y="71506"/>
                      <a:pt x="1615" y="71499"/>
                    </a:cubicBezTo>
                    <a:close/>
                    <a:moveTo>
                      <a:pt x="87314" y="78191"/>
                    </a:moveTo>
                    <a:cubicBezTo>
                      <a:pt x="87360" y="78243"/>
                      <a:pt x="87409" y="78293"/>
                      <a:pt x="87467" y="78334"/>
                    </a:cubicBezTo>
                    <a:cubicBezTo>
                      <a:pt x="87623" y="78447"/>
                      <a:pt x="87803" y="78500"/>
                      <a:pt x="87981" y="78500"/>
                    </a:cubicBezTo>
                    <a:cubicBezTo>
                      <a:pt x="88023" y="78500"/>
                      <a:pt x="88063" y="78493"/>
                      <a:pt x="88103" y="78485"/>
                    </a:cubicBezTo>
                    <a:lnTo>
                      <a:pt x="95457" y="108915"/>
                    </a:lnTo>
                    <a:cubicBezTo>
                      <a:pt x="95228" y="108955"/>
                      <a:pt x="95026" y="109080"/>
                      <a:pt x="94890" y="109271"/>
                    </a:cubicBezTo>
                    <a:cubicBezTo>
                      <a:pt x="94886" y="109276"/>
                      <a:pt x="94884" y="109281"/>
                      <a:pt x="94880" y="109287"/>
                    </a:cubicBezTo>
                    <a:lnTo>
                      <a:pt x="55049" y="98390"/>
                    </a:lnTo>
                    <a:cubicBezTo>
                      <a:pt x="55079" y="98272"/>
                      <a:pt x="55087" y="98149"/>
                      <a:pt x="55066" y="98026"/>
                    </a:cubicBezTo>
                    <a:cubicBezTo>
                      <a:pt x="55060" y="97989"/>
                      <a:pt x="55048" y="97954"/>
                      <a:pt x="55038" y="97917"/>
                    </a:cubicBezTo>
                    <a:lnTo>
                      <a:pt x="87314" y="78191"/>
                    </a:lnTo>
                    <a:close/>
                    <a:moveTo>
                      <a:pt x="42637" y="101815"/>
                    </a:moveTo>
                    <a:cubicBezTo>
                      <a:pt x="42697" y="101917"/>
                      <a:pt x="42779" y="102009"/>
                      <a:pt x="42882" y="102083"/>
                    </a:cubicBezTo>
                    <a:cubicBezTo>
                      <a:pt x="43034" y="102192"/>
                      <a:pt x="43212" y="102249"/>
                      <a:pt x="43395" y="102249"/>
                    </a:cubicBezTo>
                    <a:cubicBezTo>
                      <a:pt x="43443" y="102249"/>
                      <a:pt x="43493" y="102245"/>
                      <a:pt x="43541" y="102237"/>
                    </a:cubicBezTo>
                    <a:cubicBezTo>
                      <a:pt x="43588" y="102229"/>
                      <a:pt x="43633" y="102216"/>
                      <a:pt x="43679" y="102201"/>
                    </a:cubicBezTo>
                    <a:lnTo>
                      <a:pt x="55444" y="118817"/>
                    </a:lnTo>
                    <a:cubicBezTo>
                      <a:pt x="55361" y="118874"/>
                      <a:pt x="55285" y="118944"/>
                      <a:pt x="55225" y="119027"/>
                    </a:cubicBezTo>
                    <a:cubicBezTo>
                      <a:pt x="55134" y="119155"/>
                      <a:pt x="55081" y="119302"/>
                      <a:pt x="55066" y="119454"/>
                    </a:cubicBezTo>
                    <a:lnTo>
                      <a:pt x="38399" y="118443"/>
                    </a:lnTo>
                    <a:lnTo>
                      <a:pt x="31738" y="109173"/>
                    </a:lnTo>
                    <a:cubicBezTo>
                      <a:pt x="31789" y="109128"/>
                      <a:pt x="31835" y="109080"/>
                      <a:pt x="31876" y="109025"/>
                    </a:cubicBezTo>
                    <a:cubicBezTo>
                      <a:pt x="32014" y="108832"/>
                      <a:pt x="32069" y="108598"/>
                      <a:pt x="32030" y="108364"/>
                    </a:cubicBezTo>
                    <a:cubicBezTo>
                      <a:pt x="32027" y="108350"/>
                      <a:pt x="32021" y="108336"/>
                      <a:pt x="32017" y="108321"/>
                    </a:cubicBezTo>
                    <a:lnTo>
                      <a:pt x="42637" y="101815"/>
                    </a:lnTo>
                    <a:close/>
                    <a:moveTo>
                      <a:pt x="54958" y="98612"/>
                    </a:moveTo>
                    <a:lnTo>
                      <a:pt x="94775" y="109505"/>
                    </a:lnTo>
                    <a:cubicBezTo>
                      <a:pt x="94674" y="109802"/>
                      <a:pt x="94737" y="110137"/>
                      <a:pt x="94949" y="110374"/>
                    </a:cubicBezTo>
                    <a:lnTo>
                      <a:pt x="79975" y="127087"/>
                    </a:lnTo>
                    <a:cubicBezTo>
                      <a:pt x="79970" y="127084"/>
                      <a:pt x="79968" y="127081"/>
                      <a:pt x="79965" y="127079"/>
                    </a:cubicBezTo>
                    <a:cubicBezTo>
                      <a:pt x="79813" y="126970"/>
                      <a:pt x="79634" y="126913"/>
                      <a:pt x="79451" y="126913"/>
                    </a:cubicBezTo>
                    <a:cubicBezTo>
                      <a:pt x="79403" y="126913"/>
                      <a:pt x="79354" y="126917"/>
                      <a:pt x="79305" y="126925"/>
                    </a:cubicBezTo>
                    <a:cubicBezTo>
                      <a:pt x="79089" y="126960"/>
                      <a:pt x="78902" y="127074"/>
                      <a:pt x="78766" y="127242"/>
                    </a:cubicBezTo>
                    <a:lnTo>
                      <a:pt x="44129" y="101861"/>
                    </a:lnTo>
                    <a:cubicBezTo>
                      <a:pt x="44257" y="101672"/>
                      <a:pt x="44310" y="101447"/>
                      <a:pt x="44272" y="101221"/>
                    </a:cubicBezTo>
                    <a:cubicBezTo>
                      <a:pt x="44268" y="101201"/>
                      <a:pt x="44262" y="101182"/>
                      <a:pt x="44256" y="101162"/>
                    </a:cubicBezTo>
                    <a:lnTo>
                      <a:pt x="53432" y="98624"/>
                    </a:lnTo>
                    <a:cubicBezTo>
                      <a:pt x="53492" y="98727"/>
                      <a:pt x="53573" y="98820"/>
                      <a:pt x="53678" y="98895"/>
                    </a:cubicBezTo>
                    <a:cubicBezTo>
                      <a:pt x="53834" y="99007"/>
                      <a:pt x="54013" y="99061"/>
                      <a:pt x="54193" y="99061"/>
                    </a:cubicBezTo>
                    <a:cubicBezTo>
                      <a:pt x="54468" y="99061"/>
                      <a:pt x="54740" y="98932"/>
                      <a:pt x="54914" y="98692"/>
                    </a:cubicBezTo>
                    <a:cubicBezTo>
                      <a:pt x="54931" y="98666"/>
                      <a:pt x="54943" y="98639"/>
                      <a:pt x="54958" y="98612"/>
                    </a:cubicBezTo>
                    <a:close/>
                    <a:moveTo>
                      <a:pt x="58749" y="0"/>
                    </a:moveTo>
                    <a:cubicBezTo>
                      <a:pt x="58700" y="0"/>
                      <a:pt x="58651" y="4"/>
                      <a:pt x="58601" y="13"/>
                    </a:cubicBezTo>
                    <a:cubicBezTo>
                      <a:pt x="58368" y="51"/>
                      <a:pt x="58165" y="178"/>
                      <a:pt x="58026" y="371"/>
                    </a:cubicBezTo>
                    <a:cubicBezTo>
                      <a:pt x="57906" y="537"/>
                      <a:pt x="57857" y="730"/>
                      <a:pt x="57863" y="922"/>
                    </a:cubicBezTo>
                    <a:lnTo>
                      <a:pt x="34925" y="10097"/>
                    </a:lnTo>
                    <a:cubicBezTo>
                      <a:pt x="34868" y="9931"/>
                      <a:pt x="34761" y="9780"/>
                      <a:pt x="34608" y="9669"/>
                    </a:cubicBezTo>
                    <a:cubicBezTo>
                      <a:pt x="34451" y="9557"/>
                      <a:pt x="34271" y="9503"/>
                      <a:pt x="34092" y="9503"/>
                    </a:cubicBezTo>
                    <a:cubicBezTo>
                      <a:pt x="33816" y="9503"/>
                      <a:pt x="33545" y="9631"/>
                      <a:pt x="33372" y="9872"/>
                    </a:cubicBezTo>
                    <a:cubicBezTo>
                      <a:pt x="33234" y="10064"/>
                      <a:pt x="33180" y="10299"/>
                      <a:pt x="33218" y="10533"/>
                    </a:cubicBezTo>
                    <a:cubicBezTo>
                      <a:pt x="33257" y="10766"/>
                      <a:pt x="33384" y="10969"/>
                      <a:pt x="33577" y="11108"/>
                    </a:cubicBezTo>
                    <a:cubicBezTo>
                      <a:pt x="33733" y="11221"/>
                      <a:pt x="33912" y="11274"/>
                      <a:pt x="34091" y="11274"/>
                    </a:cubicBezTo>
                    <a:cubicBezTo>
                      <a:pt x="34316" y="11274"/>
                      <a:pt x="34535" y="11185"/>
                      <a:pt x="34704" y="11023"/>
                    </a:cubicBezTo>
                    <a:lnTo>
                      <a:pt x="59844" y="45919"/>
                    </a:lnTo>
                    <a:lnTo>
                      <a:pt x="59844" y="45919"/>
                    </a:lnTo>
                    <a:lnTo>
                      <a:pt x="29110" y="21654"/>
                    </a:lnTo>
                    <a:cubicBezTo>
                      <a:pt x="29111" y="21652"/>
                      <a:pt x="29113" y="21651"/>
                      <a:pt x="29117" y="21648"/>
                    </a:cubicBezTo>
                    <a:cubicBezTo>
                      <a:pt x="29401" y="21251"/>
                      <a:pt x="29309" y="20697"/>
                      <a:pt x="28913" y="20413"/>
                    </a:cubicBezTo>
                    <a:cubicBezTo>
                      <a:pt x="28757" y="20301"/>
                      <a:pt x="28577" y="20247"/>
                      <a:pt x="28399" y="20247"/>
                    </a:cubicBezTo>
                    <a:cubicBezTo>
                      <a:pt x="28122" y="20247"/>
                      <a:pt x="27850" y="20375"/>
                      <a:pt x="27678" y="20616"/>
                    </a:cubicBezTo>
                    <a:cubicBezTo>
                      <a:pt x="27393" y="21013"/>
                      <a:pt x="27485" y="21567"/>
                      <a:pt x="27881" y="21851"/>
                    </a:cubicBezTo>
                    <a:cubicBezTo>
                      <a:pt x="28037" y="21963"/>
                      <a:pt x="28217" y="22017"/>
                      <a:pt x="28396" y="22017"/>
                    </a:cubicBezTo>
                    <a:cubicBezTo>
                      <a:pt x="28561" y="22017"/>
                      <a:pt x="28722" y="21967"/>
                      <a:pt x="28864" y="21877"/>
                    </a:cubicBezTo>
                    <a:lnTo>
                      <a:pt x="57922" y="58717"/>
                    </a:lnTo>
                    <a:cubicBezTo>
                      <a:pt x="57920" y="58718"/>
                      <a:pt x="57919" y="58719"/>
                      <a:pt x="57916" y="58723"/>
                    </a:cubicBezTo>
                    <a:lnTo>
                      <a:pt x="16459" y="26054"/>
                    </a:lnTo>
                    <a:cubicBezTo>
                      <a:pt x="16652" y="25671"/>
                      <a:pt x="16546" y="25194"/>
                      <a:pt x="16188" y="24937"/>
                    </a:cubicBezTo>
                    <a:cubicBezTo>
                      <a:pt x="16032" y="24825"/>
                      <a:pt x="15851" y="24771"/>
                      <a:pt x="15672" y="24771"/>
                    </a:cubicBezTo>
                    <a:cubicBezTo>
                      <a:pt x="15397" y="24771"/>
                      <a:pt x="15125" y="24899"/>
                      <a:pt x="14952" y="25140"/>
                    </a:cubicBezTo>
                    <a:cubicBezTo>
                      <a:pt x="14668" y="25537"/>
                      <a:pt x="14760" y="26091"/>
                      <a:pt x="15155" y="26375"/>
                    </a:cubicBezTo>
                    <a:cubicBezTo>
                      <a:pt x="15308" y="26486"/>
                      <a:pt x="15486" y="26541"/>
                      <a:pt x="15671" y="26541"/>
                    </a:cubicBezTo>
                    <a:cubicBezTo>
                      <a:pt x="15719" y="26541"/>
                      <a:pt x="15768" y="26537"/>
                      <a:pt x="15816" y="26529"/>
                    </a:cubicBezTo>
                    <a:cubicBezTo>
                      <a:pt x="15834" y="26526"/>
                      <a:pt x="15850" y="26520"/>
                      <a:pt x="15866" y="26516"/>
                    </a:cubicBezTo>
                    <a:lnTo>
                      <a:pt x="31824" y="60903"/>
                    </a:lnTo>
                    <a:cubicBezTo>
                      <a:pt x="31748" y="60958"/>
                      <a:pt x="31675" y="61023"/>
                      <a:pt x="31618" y="61103"/>
                    </a:cubicBezTo>
                    <a:cubicBezTo>
                      <a:pt x="31568" y="61173"/>
                      <a:pt x="31534" y="61248"/>
                      <a:pt x="31507" y="61324"/>
                    </a:cubicBezTo>
                    <a:lnTo>
                      <a:pt x="6390" y="54326"/>
                    </a:lnTo>
                    <a:cubicBezTo>
                      <a:pt x="6367" y="54081"/>
                      <a:pt x="6245" y="53846"/>
                      <a:pt x="6030" y="53692"/>
                    </a:cubicBezTo>
                    <a:cubicBezTo>
                      <a:pt x="5874" y="53581"/>
                      <a:pt x="5694" y="53527"/>
                      <a:pt x="5515" y="53527"/>
                    </a:cubicBezTo>
                    <a:cubicBezTo>
                      <a:pt x="5239" y="53527"/>
                      <a:pt x="4967" y="53655"/>
                      <a:pt x="4794" y="53896"/>
                    </a:cubicBezTo>
                    <a:cubicBezTo>
                      <a:pt x="4510" y="54293"/>
                      <a:pt x="4602" y="54846"/>
                      <a:pt x="4998" y="55131"/>
                    </a:cubicBezTo>
                    <a:cubicBezTo>
                      <a:pt x="5154" y="55243"/>
                      <a:pt x="5334" y="55297"/>
                      <a:pt x="5512" y="55297"/>
                    </a:cubicBezTo>
                    <a:cubicBezTo>
                      <a:pt x="5630" y="55297"/>
                      <a:pt x="5746" y="55269"/>
                      <a:pt x="5854" y="55223"/>
                    </a:cubicBezTo>
                    <a:lnTo>
                      <a:pt x="14454" y="78011"/>
                    </a:lnTo>
                    <a:cubicBezTo>
                      <a:pt x="14348" y="78072"/>
                      <a:pt x="14255" y="78154"/>
                      <a:pt x="14180" y="78258"/>
                    </a:cubicBezTo>
                    <a:cubicBezTo>
                      <a:pt x="14159" y="78289"/>
                      <a:pt x="14143" y="78321"/>
                      <a:pt x="14124" y="78354"/>
                    </a:cubicBezTo>
                    <a:lnTo>
                      <a:pt x="1732" y="71295"/>
                    </a:lnTo>
                    <a:cubicBezTo>
                      <a:pt x="1882" y="70925"/>
                      <a:pt x="1769" y="70488"/>
                      <a:pt x="1431" y="70244"/>
                    </a:cubicBezTo>
                    <a:cubicBezTo>
                      <a:pt x="1279" y="70136"/>
                      <a:pt x="1101" y="70079"/>
                      <a:pt x="918" y="70079"/>
                    </a:cubicBezTo>
                    <a:cubicBezTo>
                      <a:pt x="869" y="70079"/>
                      <a:pt x="819" y="70083"/>
                      <a:pt x="770" y="70091"/>
                    </a:cubicBezTo>
                    <a:cubicBezTo>
                      <a:pt x="535" y="70130"/>
                      <a:pt x="333" y="70257"/>
                      <a:pt x="193" y="70449"/>
                    </a:cubicBezTo>
                    <a:cubicBezTo>
                      <a:pt x="56" y="70642"/>
                      <a:pt x="1" y="70875"/>
                      <a:pt x="40" y="71109"/>
                    </a:cubicBezTo>
                    <a:cubicBezTo>
                      <a:pt x="79" y="71343"/>
                      <a:pt x="206" y="71547"/>
                      <a:pt x="399" y="71685"/>
                    </a:cubicBezTo>
                    <a:cubicBezTo>
                      <a:pt x="555" y="71797"/>
                      <a:pt x="734" y="71851"/>
                      <a:pt x="913" y="71851"/>
                    </a:cubicBezTo>
                    <a:cubicBezTo>
                      <a:pt x="1096" y="71851"/>
                      <a:pt x="1276" y="71789"/>
                      <a:pt x="1426" y="71680"/>
                    </a:cubicBezTo>
                    <a:lnTo>
                      <a:pt x="30491" y="107933"/>
                    </a:lnTo>
                    <a:cubicBezTo>
                      <a:pt x="30474" y="107952"/>
                      <a:pt x="30454" y="107971"/>
                      <a:pt x="30437" y="107994"/>
                    </a:cubicBezTo>
                    <a:cubicBezTo>
                      <a:pt x="30426" y="108010"/>
                      <a:pt x="30418" y="108029"/>
                      <a:pt x="30408" y="108045"/>
                    </a:cubicBezTo>
                    <a:lnTo>
                      <a:pt x="5131" y="93125"/>
                    </a:lnTo>
                    <a:cubicBezTo>
                      <a:pt x="5273" y="92758"/>
                      <a:pt x="5159" y="92325"/>
                      <a:pt x="4826" y="92087"/>
                    </a:cubicBezTo>
                    <a:cubicBezTo>
                      <a:pt x="4669" y="91975"/>
                      <a:pt x="4489" y="91921"/>
                      <a:pt x="4311" y="91921"/>
                    </a:cubicBezTo>
                    <a:cubicBezTo>
                      <a:pt x="4035" y="91921"/>
                      <a:pt x="3763" y="92050"/>
                      <a:pt x="3589" y="92291"/>
                    </a:cubicBezTo>
                    <a:cubicBezTo>
                      <a:pt x="3305" y="92688"/>
                      <a:pt x="3397" y="93241"/>
                      <a:pt x="3792" y="93527"/>
                    </a:cubicBezTo>
                    <a:cubicBezTo>
                      <a:pt x="3950" y="93639"/>
                      <a:pt x="4128" y="93692"/>
                      <a:pt x="4308" y="93692"/>
                    </a:cubicBezTo>
                    <a:cubicBezTo>
                      <a:pt x="4578" y="93692"/>
                      <a:pt x="4846" y="93566"/>
                      <a:pt x="5020" y="93332"/>
                    </a:cubicBezTo>
                    <a:lnTo>
                      <a:pt x="30310" y="108260"/>
                    </a:lnTo>
                    <a:cubicBezTo>
                      <a:pt x="30273" y="108387"/>
                      <a:pt x="30261" y="108519"/>
                      <a:pt x="30283" y="108652"/>
                    </a:cubicBezTo>
                    <a:cubicBezTo>
                      <a:pt x="30322" y="108886"/>
                      <a:pt x="30449" y="109090"/>
                      <a:pt x="30642" y="109228"/>
                    </a:cubicBezTo>
                    <a:cubicBezTo>
                      <a:pt x="30795" y="109337"/>
                      <a:pt x="30972" y="109394"/>
                      <a:pt x="31155" y="109394"/>
                    </a:cubicBezTo>
                    <a:cubicBezTo>
                      <a:pt x="31203" y="109394"/>
                      <a:pt x="31252" y="109389"/>
                      <a:pt x="31301" y="109382"/>
                    </a:cubicBezTo>
                    <a:cubicBezTo>
                      <a:pt x="31386" y="109367"/>
                      <a:pt x="31466" y="109337"/>
                      <a:pt x="31543" y="109302"/>
                    </a:cubicBezTo>
                    <a:lnTo>
                      <a:pt x="38242" y="118625"/>
                    </a:lnTo>
                    <a:lnTo>
                      <a:pt x="38274" y="118671"/>
                    </a:lnTo>
                    <a:lnTo>
                      <a:pt x="55072" y="119689"/>
                    </a:lnTo>
                    <a:cubicBezTo>
                      <a:pt x="55111" y="119923"/>
                      <a:pt x="55238" y="120126"/>
                      <a:pt x="55429" y="120263"/>
                    </a:cubicBezTo>
                    <a:cubicBezTo>
                      <a:pt x="55585" y="120375"/>
                      <a:pt x="55765" y="120428"/>
                      <a:pt x="55944" y="120428"/>
                    </a:cubicBezTo>
                    <a:cubicBezTo>
                      <a:pt x="56219" y="120428"/>
                      <a:pt x="56492" y="120300"/>
                      <a:pt x="56664" y="120059"/>
                    </a:cubicBezTo>
                    <a:cubicBezTo>
                      <a:pt x="56949" y="119663"/>
                      <a:pt x="56857" y="119109"/>
                      <a:pt x="56461" y="118824"/>
                    </a:cubicBezTo>
                    <a:cubicBezTo>
                      <a:pt x="56309" y="118716"/>
                      <a:pt x="56131" y="118659"/>
                      <a:pt x="55949" y="118659"/>
                    </a:cubicBezTo>
                    <a:cubicBezTo>
                      <a:pt x="55900" y="118659"/>
                      <a:pt x="55850" y="118663"/>
                      <a:pt x="55801" y="118671"/>
                    </a:cubicBezTo>
                    <a:cubicBezTo>
                      <a:pt x="55750" y="118679"/>
                      <a:pt x="55702" y="118694"/>
                      <a:pt x="55655" y="118710"/>
                    </a:cubicBezTo>
                    <a:lnTo>
                      <a:pt x="43893" y="102095"/>
                    </a:lnTo>
                    <a:cubicBezTo>
                      <a:pt x="43920" y="102077"/>
                      <a:pt x="43946" y="102056"/>
                      <a:pt x="43971" y="102035"/>
                    </a:cubicBezTo>
                    <a:lnTo>
                      <a:pt x="78639" y="127440"/>
                    </a:lnTo>
                    <a:cubicBezTo>
                      <a:pt x="78569" y="127597"/>
                      <a:pt x="78545" y="127770"/>
                      <a:pt x="78575" y="127942"/>
                    </a:cubicBezTo>
                    <a:cubicBezTo>
                      <a:pt x="78613" y="128175"/>
                      <a:pt x="78740" y="128380"/>
                      <a:pt x="78933" y="128518"/>
                    </a:cubicBezTo>
                    <a:cubicBezTo>
                      <a:pt x="79089" y="128630"/>
                      <a:pt x="79269" y="128683"/>
                      <a:pt x="79447" y="128683"/>
                    </a:cubicBezTo>
                    <a:cubicBezTo>
                      <a:pt x="79723" y="128683"/>
                      <a:pt x="79996" y="128555"/>
                      <a:pt x="80168" y="128314"/>
                    </a:cubicBezTo>
                    <a:cubicBezTo>
                      <a:pt x="80402" y="127987"/>
                      <a:pt x="80378" y="127555"/>
                      <a:pt x="80140" y="127252"/>
                    </a:cubicBezTo>
                    <a:lnTo>
                      <a:pt x="95125" y="110526"/>
                    </a:lnTo>
                    <a:cubicBezTo>
                      <a:pt x="95273" y="110624"/>
                      <a:pt x="95441" y="110672"/>
                      <a:pt x="95607" y="110672"/>
                    </a:cubicBezTo>
                    <a:cubicBezTo>
                      <a:pt x="95788" y="110672"/>
                      <a:pt x="95963" y="110612"/>
                      <a:pt x="96112" y="110507"/>
                    </a:cubicBezTo>
                    <a:lnTo>
                      <a:pt x="102491" y="121570"/>
                    </a:lnTo>
                    <a:cubicBezTo>
                      <a:pt x="102377" y="121631"/>
                      <a:pt x="102271" y="121716"/>
                      <a:pt x="102190" y="121830"/>
                    </a:cubicBezTo>
                    <a:cubicBezTo>
                      <a:pt x="101904" y="122228"/>
                      <a:pt x="101997" y="122780"/>
                      <a:pt x="102393" y="123065"/>
                    </a:cubicBezTo>
                    <a:cubicBezTo>
                      <a:pt x="102545" y="123175"/>
                      <a:pt x="102723" y="123231"/>
                      <a:pt x="102906" y="123231"/>
                    </a:cubicBezTo>
                    <a:cubicBezTo>
                      <a:pt x="102954" y="123231"/>
                      <a:pt x="103004" y="123228"/>
                      <a:pt x="103052" y="123219"/>
                    </a:cubicBezTo>
                    <a:cubicBezTo>
                      <a:pt x="103284" y="123181"/>
                      <a:pt x="103489" y="123053"/>
                      <a:pt x="103626" y="122861"/>
                    </a:cubicBezTo>
                    <a:cubicBezTo>
                      <a:pt x="103912" y="122464"/>
                      <a:pt x="103819" y="121910"/>
                      <a:pt x="103423" y="121625"/>
                    </a:cubicBezTo>
                    <a:cubicBezTo>
                      <a:pt x="103268" y="121514"/>
                      <a:pt x="103091" y="121463"/>
                      <a:pt x="102915" y="121463"/>
                    </a:cubicBezTo>
                    <a:cubicBezTo>
                      <a:pt x="102846" y="121463"/>
                      <a:pt x="102778" y="121470"/>
                      <a:pt x="102712" y="121485"/>
                    </a:cubicBezTo>
                    <a:lnTo>
                      <a:pt x="96287" y="110342"/>
                    </a:lnTo>
                    <a:cubicBezTo>
                      <a:pt x="96298" y="110329"/>
                      <a:pt x="96313" y="110318"/>
                      <a:pt x="96325" y="110302"/>
                    </a:cubicBezTo>
                    <a:cubicBezTo>
                      <a:pt x="96610" y="109904"/>
                      <a:pt x="96518" y="109351"/>
                      <a:pt x="96121" y="109066"/>
                    </a:cubicBezTo>
                    <a:cubicBezTo>
                      <a:pt x="95993" y="108973"/>
                      <a:pt x="95844" y="108923"/>
                      <a:pt x="95692" y="108908"/>
                    </a:cubicBezTo>
                    <a:lnTo>
                      <a:pt x="88325" y="78424"/>
                    </a:lnTo>
                    <a:cubicBezTo>
                      <a:pt x="88400" y="78392"/>
                      <a:pt x="88472" y="78351"/>
                      <a:pt x="88538" y="78298"/>
                    </a:cubicBezTo>
                    <a:lnTo>
                      <a:pt x="112640" y="101661"/>
                    </a:lnTo>
                    <a:cubicBezTo>
                      <a:pt x="112415" y="102050"/>
                      <a:pt x="112513" y="102555"/>
                      <a:pt x="112886" y="102822"/>
                    </a:cubicBezTo>
                    <a:cubicBezTo>
                      <a:pt x="113043" y="102935"/>
                      <a:pt x="113222" y="102988"/>
                      <a:pt x="113401" y="102988"/>
                    </a:cubicBezTo>
                    <a:cubicBezTo>
                      <a:pt x="113421" y="102988"/>
                      <a:pt x="113442" y="102983"/>
                      <a:pt x="113461" y="102982"/>
                    </a:cubicBezTo>
                    <a:lnTo>
                      <a:pt x="118567" y="120230"/>
                    </a:lnTo>
                    <a:cubicBezTo>
                      <a:pt x="118456" y="120292"/>
                      <a:pt x="118356" y="120375"/>
                      <a:pt x="118277" y="120485"/>
                    </a:cubicBezTo>
                    <a:cubicBezTo>
                      <a:pt x="117993" y="120882"/>
                      <a:pt x="118085" y="121436"/>
                      <a:pt x="118480" y="121721"/>
                    </a:cubicBezTo>
                    <a:cubicBezTo>
                      <a:pt x="118632" y="121830"/>
                      <a:pt x="118811" y="121886"/>
                      <a:pt x="118994" y="121886"/>
                    </a:cubicBezTo>
                    <a:cubicBezTo>
                      <a:pt x="119042" y="121886"/>
                      <a:pt x="119091" y="121882"/>
                      <a:pt x="119139" y="121875"/>
                    </a:cubicBezTo>
                    <a:cubicBezTo>
                      <a:pt x="119372" y="121835"/>
                      <a:pt x="119577" y="121709"/>
                      <a:pt x="119715" y="121516"/>
                    </a:cubicBezTo>
                    <a:cubicBezTo>
                      <a:pt x="119999" y="121118"/>
                      <a:pt x="119907" y="120565"/>
                      <a:pt x="119511" y="120281"/>
                    </a:cubicBezTo>
                    <a:cubicBezTo>
                      <a:pt x="119357" y="120170"/>
                      <a:pt x="119179" y="120118"/>
                      <a:pt x="119002" y="120118"/>
                    </a:cubicBezTo>
                    <a:cubicBezTo>
                      <a:pt x="118929" y="120118"/>
                      <a:pt x="118856" y="120127"/>
                      <a:pt x="118785" y="120144"/>
                    </a:cubicBezTo>
                    <a:lnTo>
                      <a:pt x="113690" y="102933"/>
                    </a:lnTo>
                    <a:cubicBezTo>
                      <a:pt x="113856" y="102876"/>
                      <a:pt x="114009" y="102773"/>
                      <a:pt x="114121" y="102619"/>
                    </a:cubicBezTo>
                    <a:cubicBezTo>
                      <a:pt x="114405" y="102222"/>
                      <a:pt x="114313" y="101668"/>
                      <a:pt x="113917" y="101384"/>
                    </a:cubicBezTo>
                    <a:cubicBezTo>
                      <a:pt x="113762" y="101272"/>
                      <a:pt x="113582" y="101219"/>
                      <a:pt x="113404" y="101219"/>
                    </a:cubicBezTo>
                    <a:cubicBezTo>
                      <a:pt x="113177" y="101219"/>
                      <a:pt x="112951" y="101307"/>
                      <a:pt x="112782" y="101473"/>
                    </a:cubicBezTo>
                    <a:lnTo>
                      <a:pt x="88698" y="78130"/>
                    </a:lnTo>
                    <a:cubicBezTo>
                      <a:pt x="88756" y="78050"/>
                      <a:pt x="88793" y="77963"/>
                      <a:pt x="88820" y="77873"/>
                    </a:cubicBezTo>
                    <a:lnTo>
                      <a:pt x="104040" y="80436"/>
                    </a:lnTo>
                    <a:cubicBezTo>
                      <a:pt x="104042" y="80710"/>
                      <a:pt x="104168" y="80979"/>
                      <a:pt x="104406" y="81151"/>
                    </a:cubicBezTo>
                    <a:cubicBezTo>
                      <a:pt x="104559" y="81260"/>
                      <a:pt x="104736" y="81316"/>
                      <a:pt x="104920" y="81316"/>
                    </a:cubicBezTo>
                    <a:cubicBezTo>
                      <a:pt x="104968" y="81316"/>
                      <a:pt x="105019" y="81312"/>
                      <a:pt x="105067" y="81303"/>
                    </a:cubicBezTo>
                    <a:cubicBezTo>
                      <a:pt x="105299" y="81265"/>
                      <a:pt x="105503" y="81138"/>
                      <a:pt x="105641" y="80945"/>
                    </a:cubicBezTo>
                    <a:cubicBezTo>
                      <a:pt x="105673" y="80901"/>
                      <a:pt x="105700" y="80853"/>
                      <a:pt x="105722" y="80805"/>
                    </a:cubicBezTo>
                    <a:lnTo>
                      <a:pt x="125340" y="86830"/>
                    </a:lnTo>
                    <a:cubicBezTo>
                      <a:pt x="125298" y="87143"/>
                      <a:pt x="125422" y="87472"/>
                      <a:pt x="125697" y="87670"/>
                    </a:cubicBezTo>
                    <a:cubicBezTo>
                      <a:pt x="125850" y="87779"/>
                      <a:pt x="126027" y="87835"/>
                      <a:pt x="126212" y="87835"/>
                    </a:cubicBezTo>
                    <a:cubicBezTo>
                      <a:pt x="126260" y="87835"/>
                      <a:pt x="126310" y="87831"/>
                      <a:pt x="126358" y="87823"/>
                    </a:cubicBezTo>
                    <a:cubicBezTo>
                      <a:pt x="126590" y="87784"/>
                      <a:pt x="126795" y="87657"/>
                      <a:pt x="126932" y="87464"/>
                    </a:cubicBezTo>
                    <a:cubicBezTo>
                      <a:pt x="127070" y="87272"/>
                      <a:pt x="127125" y="87039"/>
                      <a:pt x="127086" y="86804"/>
                    </a:cubicBezTo>
                    <a:cubicBezTo>
                      <a:pt x="127048" y="86571"/>
                      <a:pt x="126920" y="86367"/>
                      <a:pt x="126728" y="86229"/>
                    </a:cubicBezTo>
                    <a:cubicBezTo>
                      <a:pt x="126572" y="86117"/>
                      <a:pt x="126392" y="86063"/>
                      <a:pt x="126213" y="86063"/>
                    </a:cubicBezTo>
                    <a:cubicBezTo>
                      <a:pt x="125937" y="86063"/>
                      <a:pt x="125665" y="86191"/>
                      <a:pt x="125492" y="86432"/>
                    </a:cubicBezTo>
                    <a:cubicBezTo>
                      <a:pt x="125454" y="86486"/>
                      <a:pt x="125423" y="86543"/>
                      <a:pt x="125399" y="86602"/>
                    </a:cubicBezTo>
                    <a:lnTo>
                      <a:pt x="105791" y="80580"/>
                    </a:lnTo>
                    <a:cubicBezTo>
                      <a:pt x="105808" y="80484"/>
                      <a:pt x="105812" y="80386"/>
                      <a:pt x="105795" y="80285"/>
                    </a:cubicBezTo>
                    <a:cubicBezTo>
                      <a:pt x="105757" y="80052"/>
                      <a:pt x="105629" y="79848"/>
                      <a:pt x="105437" y="79710"/>
                    </a:cubicBezTo>
                    <a:cubicBezTo>
                      <a:pt x="105283" y="79599"/>
                      <a:pt x="105105" y="79547"/>
                      <a:pt x="104928" y="79547"/>
                    </a:cubicBezTo>
                    <a:cubicBezTo>
                      <a:pt x="104839" y="79547"/>
                      <a:pt x="104751" y="79560"/>
                      <a:pt x="104666" y="79586"/>
                    </a:cubicBezTo>
                    <a:lnTo>
                      <a:pt x="91291" y="59370"/>
                    </a:lnTo>
                    <a:cubicBezTo>
                      <a:pt x="91351" y="59320"/>
                      <a:pt x="91408" y="59265"/>
                      <a:pt x="91454" y="59199"/>
                    </a:cubicBezTo>
                    <a:cubicBezTo>
                      <a:pt x="91612" y="58980"/>
                      <a:pt x="91650" y="58716"/>
                      <a:pt x="91591" y="58473"/>
                    </a:cubicBezTo>
                    <a:lnTo>
                      <a:pt x="121723" y="42022"/>
                    </a:lnTo>
                    <a:cubicBezTo>
                      <a:pt x="121773" y="42082"/>
                      <a:pt x="121827" y="42140"/>
                      <a:pt x="121893" y="42188"/>
                    </a:cubicBezTo>
                    <a:cubicBezTo>
                      <a:pt x="122049" y="42300"/>
                      <a:pt x="122229" y="42354"/>
                      <a:pt x="122408" y="42354"/>
                    </a:cubicBezTo>
                    <a:cubicBezTo>
                      <a:pt x="122508" y="42354"/>
                      <a:pt x="122608" y="42331"/>
                      <a:pt x="122702" y="42298"/>
                    </a:cubicBezTo>
                    <a:lnTo>
                      <a:pt x="143453" y="68738"/>
                    </a:lnTo>
                    <a:cubicBezTo>
                      <a:pt x="143438" y="68755"/>
                      <a:pt x="143422" y="68770"/>
                      <a:pt x="143408" y="68787"/>
                    </a:cubicBezTo>
                    <a:cubicBezTo>
                      <a:pt x="143123" y="69184"/>
                      <a:pt x="143215" y="69738"/>
                      <a:pt x="143613" y="70023"/>
                    </a:cubicBezTo>
                    <a:cubicBezTo>
                      <a:pt x="143769" y="70135"/>
                      <a:pt x="143948" y="70188"/>
                      <a:pt x="144127" y="70188"/>
                    </a:cubicBezTo>
                    <a:cubicBezTo>
                      <a:pt x="144155" y="70188"/>
                      <a:pt x="144182" y="70181"/>
                      <a:pt x="144210" y="70179"/>
                    </a:cubicBezTo>
                    <a:lnTo>
                      <a:pt x="150276" y="95191"/>
                    </a:lnTo>
                    <a:cubicBezTo>
                      <a:pt x="150132" y="95254"/>
                      <a:pt x="150005" y="95352"/>
                      <a:pt x="149911" y="95484"/>
                    </a:cubicBezTo>
                    <a:cubicBezTo>
                      <a:pt x="149774" y="95676"/>
                      <a:pt x="149718" y="95910"/>
                      <a:pt x="149758" y="96144"/>
                    </a:cubicBezTo>
                    <a:cubicBezTo>
                      <a:pt x="149796" y="96377"/>
                      <a:pt x="149923" y="96581"/>
                      <a:pt x="150116" y="96719"/>
                    </a:cubicBezTo>
                    <a:cubicBezTo>
                      <a:pt x="150272" y="96832"/>
                      <a:pt x="150451" y="96885"/>
                      <a:pt x="150630" y="96885"/>
                    </a:cubicBezTo>
                    <a:cubicBezTo>
                      <a:pt x="150905" y="96885"/>
                      <a:pt x="151178" y="96757"/>
                      <a:pt x="151351" y="96516"/>
                    </a:cubicBezTo>
                    <a:cubicBezTo>
                      <a:pt x="151633" y="96119"/>
                      <a:pt x="151542" y="95564"/>
                      <a:pt x="151145" y="95281"/>
                    </a:cubicBezTo>
                    <a:cubicBezTo>
                      <a:pt x="150994" y="95171"/>
                      <a:pt x="150817" y="95116"/>
                      <a:pt x="150635" y="95116"/>
                    </a:cubicBezTo>
                    <a:cubicBezTo>
                      <a:pt x="150591" y="95116"/>
                      <a:pt x="150546" y="95119"/>
                      <a:pt x="150501" y="95126"/>
                    </a:cubicBezTo>
                    <a:lnTo>
                      <a:pt x="144439" y="70126"/>
                    </a:lnTo>
                    <a:cubicBezTo>
                      <a:pt x="144598" y="70068"/>
                      <a:pt x="144742" y="69967"/>
                      <a:pt x="144848" y="69819"/>
                    </a:cubicBezTo>
                    <a:cubicBezTo>
                      <a:pt x="145133" y="69422"/>
                      <a:pt x="145041" y="68869"/>
                      <a:pt x="144643" y="68584"/>
                    </a:cubicBezTo>
                    <a:cubicBezTo>
                      <a:pt x="144489" y="68473"/>
                      <a:pt x="144310" y="68419"/>
                      <a:pt x="144133" y="68419"/>
                    </a:cubicBezTo>
                    <a:cubicBezTo>
                      <a:pt x="143954" y="68419"/>
                      <a:pt x="143776" y="68474"/>
                      <a:pt x="143625" y="68579"/>
                    </a:cubicBezTo>
                    <a:lnTo>
                      <a:pt x="122923" y="42187"/>
                    </a:lnTo>
                    <a:cubicBezTo>
                      <a:pt x="123003" y="42130"/>
                      <a:pt x="123078" y="42066"/>
                      <a:pt x="123137" y="41982"/>
                    </a:cubicBezTo>
                    <a:cubicBezTo>
                      <a:pt x="123422" y="41585"/>
                      <a:pt x="123330" y="41031"/>
                      <a:pt x="122934" y="40747"/>
                    </a:cubicBezTo>
                    <a:cubicBezTo>
                      <a:pt x="122782" y="40638"/>
                      <a:pt x="122603" y="40581"/>
                      <a:pt x="122419" y="40581"/>
                    </a:cubicBezTo>
                    <a:cubicBezTo>
                      <a:pt x="122371" y="40581"/>
                      <a:pt x="122322" y="40585"/>
                      <a:pt x="122273" y="40593"/>
                    </a:cubicBezTo>
                    <a:cubicBezTo>
                      <a:pt x="122040" y="40632"/>
                      <a:pt x="121837" y="40759"/>
                      <a:pt x="121699" y="40952"/>
                    </a:cubicBezTo>
                    <a:cubicBezTo>
                      <a:pt x="121684" y="40972"/>
                      <a:pt x="121674" y="40993"/>
                      <a:pt x="121662" y="41015"/>
                    </a:cubicBezTo>
                    <a:lnTo>
                      <a:pt x="88927" y="19118"/>
                    </a:lnTo>
                    <a:cubicBezTo>
                      <a:pt x="89200" y="18723"/>
                      <a:pt x="89106" y="18178"/>
                      <a:pt x="88714" y="17898"/>
                    </a:cubicBezTo>
                    <a:cubicBezTo>
                      <a:pt x="88558" y="17786"/>
                      <a:pt x="88378" y="17733"/>
                      <a:pt x="88200" y="17733"/>
                    </a:cubicBezTo>
                    <a:cubicBezTo>
                      <a:pt x="87924" y="17733"/>
                      <a:pt x="87652" y="17861"/>
                      <a:pt x="87479" y="18101"/>
                    </a:cubicBezTo>
                    <a:cubicBezTo>
                      <a:pt x="87463" y="18124"/>
                      <a:pt x="87452" y="18149"/>
                      <a:pt x="87437" y="18172"/>
                    </a:cubicBezTo>
                    <a:lnTo>
                      <a:pt x="59626" y="948"/>
                    </a:lnTo>
                    <a:cubicBezTo>
                      <a:pt x="59646" y="651"/>
                      <a:pt x="59520" y="351"/>
                      <a:pt x="59262" y="166"/>
                    </a:cubicBezTo>
                    <a:cubicBezTo>
                      <a:pt x="59111" y="58"/>
                      <a:pt x="58932" y="0"/>
                      <a:pt x="587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0"/>
              <p:cNvSpPr/>
              <p:nvPr/>
            </p:nvSpPr>
            <p:spPr>
              <a:xfrm>
                <a:off x="1522650" y="3538750"/>
                <a:ext cx="2417375" cy="1058350"/>
              </a:xfrm>
              <a:custGeom>
                <a:rect b="b" l="l" r="r" t="t"/>
                <a:pathLst>
                  <a:path extrusionOk="0" h="42334" w="96695">
                    <a:moveTo>
                      <a:pt x="1008" y="1"/>
                    </a:moveTo>
                    <a:cubicBezTo>
                      <a:pt x="960" y="1"/>
                      <a:pt x="911" y="5"/>
                      <a:pt x="862" y="13"/>
                    </a:cubicBezTo>
                    <a:cubicBezTo>
                      <a:pt x="628" y="51"/>
                      <a:pt x="424" y="179"/>
                      <a:pt x="285" y="371"/>
                    </a:cubicBezTo>
                    <a:cubicBezTo>
                      <a:pt x="1" y="768"/>
                      <a:pt x="93" y="1321"/>
                      <a:pt x="489" y="1607"/>
                    </a:cubicBezTo>
                    <a:cubicBezTo>
                      <a:pt x="641" y="1716"/>
                      <a:pt x="819" y="1772"/>
                      <a:pt x="1002" y="1772"/>
                    </a:cubicBezTo>
                    <a:cubicBezTo>
                      <a:pt x="1050" y="1772"/>
                      <a:pt x="1100" y="1768"/>
                      <a:pt x="1148" y="1760"/>
                    </a:cubicBezTo>
                    <a:cubicBezTo>
                      <a:pt x="1382" y="1721"/>
                      <a:pt x="1585" y="1594"/>
                      <a:pt x="1724" y="1401"/>
                    </a:cubicBezTo>
                    <a:cubicBezTo>
                      <a:pt x="1775" y="1331"/>
                      <a:pt x="1812" y="1251"/>
                      <a:pt x="1839" y="1170"/>
                    </a:cubicBezTo>
                    <a:lnTo>
                      <a:pt x="49478" y="20273"/>
                    </a:lnTo>
                    <a:cubicBezTo>
                      <a:pt x="49259" y="20661"/>
                      <a:pt x="49358" y="21161"/>
                      <a:pt x="49729" y="21426"/>
                    </a:cubicBezTo>
                    <a:cubicBezTo>
                      <a:pt x="49886" y="21538"/>
                      <a:pt x="50065" y="21592"/>
                      <a:pt x="50244" y="21592"/>
                    </a:cubicBezTo>
                    <a:cubicBezTo>
                      <a:pt x="50520" y="21592"/>
                      <a:pt x="50792" y="21463"/>
                      <a:pt x="50965" y="21223"/>
                    </a:cubicBezTo>
                    <a:cubicBezTo>
                      <a:pt x="50983" y="21196"/>
                      <a:pt x="50997" y="21168"/>
                      <a:pt x="51011" y="21141"/>
                    </a:cubicBezTo>
                    <a:lnTo>
                      <a:pt x="70453" y="38632"/>
                    </a:lnTo>
                    <a:cubicBezTo>
                      <a:pt x="70320" y="38824"/>
                      <a:pt x="70266" y="39053"/>
                      <a:pt x="70304" y="39285"/>
                    </a:cubicBezTo>
                    <a:cubicBezTo>
                      <a:pt x="70342" y="39518"/>
                      <a:pt x="70469" y="39722"/>
                      <a:pt x="70662" y="39860"/>
                    </a:cubicBezTo>
                    <a:cubicBezTo>
                      <a:pt x="70818" y="39972"/>
                      <a:pt x="70998" y="40026"/>
                      <a:pt x="71176" y="40026"/>
                    </a:cubicBezTo>
                    <a:cubicBezTo>
                      <a:pt x="71452" y="40026"/>
                      <a:pt x="71725" y="39897"/>
                      <a:pt x="71897" y="39657"/>
                    </a:cubicBezTo>
                    <a:cubicBezTo>
                      <a:pt x="71957" y="39572"/>
                      <a:pt x="71998" y="39480"/>
                      <a:pt x="72025" y="39385"/>
                    </a:cubicBezTo>
                    <a:lnTo>
                      <a:pt x="94903" y="41502"/>
                    </a:lnTo>
                    <a:cubicBezTo>
                      <a:pt x="94919" y="41758"/>
                      <a:pt x="95040" y="42007"/>
                      <a:pt x="95266" y="42168"/>
                    </a:cubicBezTo>
                    <a:cubicBezTo>
                      <a:pt x="95423" y="42280"/>
                      <a:pt x="95601" y="42334"/>
                      <a:pt x="95781" y="42334"/>
                    </a:cubicBezTo>
                    <a:cubicBezTo>
                      <a:pt x="96056" y="42334"/>
                      <a:pt x="96329" y="42206"/>
                      <a:pt x="96502" y="41965"/>
                    </a:cubicBezTo>
                    <a:cubicBezTo>
                      <a:pt x="96639" y="41772"/>
                      <a:pt x="96694" y="41539"/>
                      <a:pt x="96655" y="41305"/>
                    </a:cubicBezTo>
                    <a:cubicBezTo>
                      <a:pt x="96620" y="41070"/>
                      <a:pt x="96493" y="40865"/>
                      <a:pt x="96301" y="40727"/>
                    </a:cubicBezTo>
                    <a:cubicBezTo>
                      <a:pt x="96148" y="40618"/>
                      <a:pt x="95971" y="40561"/>
                      <a:pt x="95788" y="40561"/>
                    </a:cubicBezTo>
                    <a:cubicBezTo>
                      <a:pt x="95739" y="40561"/>
                      <a:pt x="95690" y="40565"/>
                      <a:pt x="95641" y="40573"/>
                    </a:cubicBezTo>
                    <a:cubicBezTo>
                      <a:pt x="95408" y="40613"/>
                      <a:pt x="95203" y="40739"/>
                      <a:pt x="95065" y="40932"/>
                    </a:cubicBezTo>
                    <a:cubicBezTo>
                      <a:pt x="94993" y="41035"/>
                      <a:pt x="94944" y="41149"/>
                      <a:pt x="94920" y="41266"/>
                    </a:cubicBezTo>
                    <a:lnTo>
                      <a:pt x="72064" y="39153"/>
                    </a:lnTo>
                    <a:cubicBezTo>
                      <a:pt x="72068" y="38873"/>
                      <a:pt x="71940" y="38595"/>
                      <a:pt x="71697" y="38420"/>
                    </a:cubicBezTo>
                    <a:cubicBezTo>
                      <a:pt x="71545" y="38311"/>
                      <a:pt x="71367" y="38254"/>
                      <a:pt x="71183" y="38254"/>
                    </a:cubicBezTo>
                    <a:cubicBezTo>
                      <a:pt x="71134" y="38254"/>
                      <a:pt x="71085" y="38258"/>
                      <a:pt x="71036" y="38266"/>
                    </a:cubicBezTo>
                    <a:cubicBezTo>
                      <a:pt x="70879" y="38292"/>
                      <a:pt x="70737" y="38361"/>
                      <a:pt x="70617" y="38461"/>
                    </a:cubicBezTo>
                    <a:lnTo>
                      <a:pt x="51109" y="20911"/>
                    </a:lnTo>
                    <a:cubicBezTo>
                      <a:pt x="51188" y="20572"/>
                      <a:pt x="51063" y="20203"/>
                      <a:pt x="50764" y="19988"/>
                    </a:cubicBezTo>
                    <a:cubicBezTo>
                      <a:pt x="50609" y="19877"/>
                      <a:pt x="50430" y="19824"/>
                      <a:pt x="50253" y="19824"/>
                    </a:cubicBezTo>
                    <a:cubicBezTo>
                      <a:pt x="50023" y="19824"/>
                      <a:pt x="49796" y="19913"/>
                      <a:pt x="49627" y="20080"/>
                    </a:cubicBezTo>
                    <a:lnTo>
                      <a:pt x="1890" y="937"/>
                    </a:lnTo>
                    <a:cubicBezTo>
                      <a:pt x="1894" y="873"/>
                      <a:pt x="1893" y="807"/>
                      <a:pt x="1881" y="741"/>
                    </a:cubicBezTo>
                    <a:cubicBezTo>
                      <a:pt x="1842" y="507"/>
                      <a:pt x="1715" y="304"/>
                      <a:pt x="1523" y="167"/>
                    </a:cubicBezTo>
                    <a:cubicBezTo>
                      <a:pt x="1371" y="58"/>
                      <a:pt x="1192" y="1"/>
                      <a:pt x="10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" name="Google Shape;94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ce Grotesk"/>
              <a:buNone/>
              <a:defRPr b="1" sz="3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●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○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iro"/>
              <a:buChar char="■"/>
              <a:defRPr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6"/>
          <p:cNvGrpSpPr/>
          <p:nvPr/>
        </p:nvGrpSpPr>
        <p:grpSpPr>
          <a:xfrm rot="756538">
            <a:off x="-943408" y="-1494947"/>
            <a:ext cx="4574157" cy="3479412"/>
            <a:chOff x="1522650" y="1117750"/>
            <a:chExt cx="4574075" cy="3479350"/>
          </a:xfrm>
        </p:grpSpPr>
        <p:sp>
          <p:nvSpPr>
            <p:cNvPr id="269" name="Google Shape;269;p26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10800000">
            <a:off x="57388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6"/>
          <p:cNvSpPr txBox="1"/>
          <p:nvPr>
            <p:ph type="ctrTitle"/>
          </p:nvPr>
        </p:nvSpPr>
        <p:spPr>
          <a:xfrm>
            <a:off x="713225" y="2205375"/>
            <a:ext cx="5257800" cy="16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Exemples d’escenaris i nivells d’integració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73" name="Google Shape;273;p26"/>
          <p:cNvSpPr txBox="1"/>
          <p:nvPr>
            <p:ph idx="1" type="subTitle"/>
          </p:nvPr>
        </p:nvSpPr>
        <p:spPr>
          <a:xfrm>
            <a:off x="713225" y="3885650"/>
            <a:ext cx="369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Nadia Khier - DSI QT2425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5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Nivells d’integració</a:t>
            </a:r>
            <a:endParaRPr/>
          </a:p>
        </p:txBody>
      </p:sp>
      <p:sp>
        <p:nvSpPr>
          <p:cNvPr id="349" name="Google Shape;349;p35"/>
          <p:cNvSpPr txBox="1"/>
          <p:nvPr>
            <p:ph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50" name="Google Shape;350;p35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351" name="Google Shape;351;p35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Nivells d’integració</a:t>
            </a:r>
            <a:endParaRPr/>
          </a:p>
        </p:txBody>
      </p:sp>
      <p:sp>
        <p:nvSpPr>
          <p:cNvPr id="359" name="Google Shape;359;p36"/>
          <p:cNvSpPr txBox="1"/>
          <p:nvPr>
            <p:ph idx="1" type="subTitle"/>
          </p:nvPr>
        </p:nvSpPr>
        <p:spPr>
          <a:xfrm>
            <a:off x="639950" y="1381150"/>
            <a:ext cx="36108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Middleware</a:t>
            </a:r>
            <a:endParaRPr b="1"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El middleware fa una integració d’aplicacions a nivell d’infraestructura tècnica de software.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És el que necessiten els usuaris moltes vegades? No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Usuaris</a:t>
            </a:r>
            <a:endParaRPr b="1"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Necessiten una integració d’aplicacions a nivell més funcional: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Dades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Programes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Processos de negoci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Interfície d’usuari</a:t>
            </a:r>
            <a:endParaRPr sz="1400"/>
          </a:p>
        </p:txBody>
      </p:sp>
      <p:pic>
        <p:nvPicPr>
          <p:cNvPr id="360" name="Google Shape;3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501" y="1217953"/>
            <a:ext cx="4425501" cy="341899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Nivells d’integració</a:t>
            </a:r>
            <a:endParaRPr/>
          </a:p>
        </p:txBody>
      </p:sp>
      <p:sp>
        <p:nvSpPr>
          <p:cNvPr id="367" name="Google Shape;367;p37"/>
          <p:cNvSpPr txBox="1"/>
          <p:nvPr>
            <p:ph idx="1" type="subTitle"/>
          </p:nvPr>
        </p:nvSpPr>
        <p:spPr>
          <a:xfrm>
            <a:off x="3981900" y="1459075"/>
            <a:ext cx="43620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Cost i esforç elevat, doncs acostuma a requerir moltes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fonts d’informació i molts cops heterogènies. Algunes dificultats.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Molt volum de dades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Diversitat de formats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Clínica</a:t>
            </a:r>
            <a:endParaRPr b="1"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Integra diferents sistemes d'informació per a compartir les dades dels pacients (historial mèdic, resultats de proves, dades de medicaments) entre hospitals, clíniques i laboratoris.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68" name="Google Shape;368;p37"/>
          <p:cNvSpPr txBox="1"/>
          <p:nvPr>
            <p:ph idx="2" type="subTitle"/>
          </p:nvPr>
        </p:nvSpPr>
        <p:spPr>
          <a:xfrm>
            <a:off x="720000" y="1459075"/>
            <a:ext cx="3261900" cy="28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Dades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Programa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Procés de negoci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Interfície d’usuari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</p:txBody>
      </p:sp>
      <p:sp>
        <p:nvSpPr>
          <p:cNvPr id="369" name="Google Shape;369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Nivells d’integració</a:t>
            </a:r>
            <a:endParaRPr/>
          </a:p>
        </p:txBody>
      </p:sp>
      <p:sp>
        <p:nvSpPr>
          <p:cNvPr id="375" name="Google Shape;375;p38"/>
          <p:cNvSpPr txBox="1"/>
          <p:nvPr>
            <p:ph idx="1" type="subTitle"/>
          </p:nvPr>
        </p:nvSpPr>
        <p:spPr>
          <a:xfrm>
            <a:off x="3981900" y="1459075"/>
            <a:ext cx="43620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Integrar aplicacions de forma que uns puguin compartir i usar funcionalitats dels altres. Algunes dificultats: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 disposar de API’s -&gt; caldrà desenvolupar-les?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Preparació de la crida (paràmetres, formats, ...)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Recollida de resultats (formats, ...) i processament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Agenda</a:t>
            </a:r>
            <a:endParaRPr b="1"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Una aplicació de gestió d’agenda utilitza l’API de Gmail per programar reunions i enviar correus automàticament amb els detalls de l’esdeveniment.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76" name="Google Shape;376;p38"/>
          <p:cNvSpPr txBox="1"/>
          <p:nvPr>
            <p:ph idx="2" type="subTitle"/>
          </p:nvPr>
        </p:nvSpPr>
        <p:spPr>
          <a:xfrm>
            <a:off x="720000" y="1459075"/>
            <a:ext cx="3261900" cy="28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Dades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Programa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Procés de negoci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Interfície d’usuari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</p:txBody>
      </p:sp>
      <p:sp>
        <p:nvSpPr>
          <p:cNvPr id="377" name="Google Shape;377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Nivells d’integració</a:t>
            </a:r>
            <a:endParaRPr/>
          </a:p>
        </p:txBody>
      </p:sp>
      <p:sp>
        <p:nvSpPr>
          <p:cNvPr id="383" name="Google Shape;383;p39"/>
          <p:cNvSpPr txBox="1"/>
          <p:nvPr>
            <p:ph idx="1" type="subTitle"/>
          </p:nvPr>
        </p:nvSpPr>
        <p:spPr>
          <a:xfrm>
            <a:off x="3981900" y="1459075"/>
            <a:ext cx="43620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Compartir els mateixos processos i evitar implementacions redundants o inconsistents del mateix procés en diferents aplicacions.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Estimació data entrega de producte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Aplicació de Comercial i Aplicació de Producció i Logística donen diferents estimacions data entrega producte al client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Cal un únic mètode d’estimació de dates d’entrega. Potser tenim implementacions o mètodes d’estimació diferents en cada aplicació</a:t>
            </a:r>
            <a:endParaRPr sz="1400"/>
          </a:p>
        </p:txBody>
      </p:sp>
      <p:sp>
        <p:nvSpPr>
          <p:cNvPr id="384" name="Google Shape;384;p39"/>
          <p:cNvSpPr txBox="1"/>
          <p:nvPr>
            <p:ph idx="2" type="subTitle"/>
          </p:nvPr>
        </p:nvSpPr>
        <p:spPr>
          <a:xfrm>
            <a:off x="720000" y="1459075"/>
            <a:ext cx="3261900" cy="28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Dades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Programa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Procés de negoci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Interfície d’usuari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</p:txBody>
      </p:sp>
      <p:sp>
        <p:nvSpPr>
          <p:cNvPr id="385" name="Google Shape;385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Nivells d’integració</a:t>
            </a:r>
            <a:endParaRPr/>
          </a:p>
        </p:txBody>
      </p:sp>
      <p:sp>
        <p:nvSpPr>
          <p:cNvPr id="391" name="Google Shape;391;p40"/>
          <p:cNvSpPr txBox="1"/>
          <p:nvPr>
            <p:ph idx="1" type="subTitle"/>
          </p:nvPr>
        </p:nvSpPr>
        <p:spPr>
          <a:xfrm>
            <a:off x="3981900" y="1459075"/>
            <a:ext cx="43620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Integrar aplicacions de forma que tenen una única interfície amb l’usuari.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Una única interfície d’usuari mostra la informació procedent de les respectives interfícies d’usuari de les aplicacions integrades.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Solució d’integració quan no hi ha més alternativa d’integració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Legacy systems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Una interfície d'usuari unificada per integrar un sistema legacy de facturació amb un sistema CRM modern. Aquesta solució permet als usuaris accedir a informació de diferents sistemes sense modificar el codi del sistema antic.</a:t>
            </a:r>
            <a:endParaRPr sz="1400"/>
          </a:p>
        </p:txBody>
      </p:sp>
      <p:sp>
        <p:nvSpPr>
          <p:cNvPr id="392" name="Google Shape;392;p40"/>
          <p:cNvSpPr txBox="1"/>
          <p:nvPr>
            <p:ph idx="2" type="subTitle"/>
          </p:nvPr>
        </p:nvSpPr>
        <p:spPr>
          <a:xfrm>
            <a:off x="720000" y="1459075"/>
            <a:ext cx="3261900" cy="28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Dades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Programa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Procés de negoci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Interfície d’usuari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</p:txBody>
      </p:sp>
      <p:sp>
        <p:nvSpPr>
          <p:cNvPr id="393" name="Google Shape;393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1"/>
          <p:cNvSpPr txBox="1"/>
          <p:nvPr>
            <p:ph type="title"/>
          </p:nvPr>
        </p:nvSpPr>
        <p:spPr>
          <a:xfrm>
            <a:off x="3809125" y="2296400"/>
            <a:ext cx="4574100" cy="1085100"/>
          </a:xfrm>
          <a:prstGeom prst="rect">
            <a:avLst/>
          </a:prstGeom>
          <a:solidFill>
            <a:srgbClr val="F2F2F2">
              <a:alpha val="0"/>
            </a:srgbClr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Preguntes?</a:t>
            </a:r>
            <a:endParaRPr/>
          </a:p>
        </p:txBody>
      </p:sp>
      <p:pic>
        <p:nvPicPr>
          <p:cNvPr id="399" name="Google Shape;3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0" name="Google Shape;400;p41"/>
          <p:cNvGrpSpPr/>
          <p:nvPr/>
        </p:nvGrpSpPr>
        <p:grpSpPr>
          <a:xfrm flipH="1">
            <a:off x="4821451" y="-1610442"/>
            <a:ext cx="4574075" cy="3479350"/>
            <a:chOff x="1522650" y="1117750"/>
            <a:chExt cx="4574075" cy="3479350"/>
          </a:xfrm>
        </p:grpSpPr>
        <p:sp>
          <p:nvSpPr>
            <p:cNvPr id="401" name="Google Shape;401;p41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" name="Google Shape;403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Índex</a:t>
            </a:r>
            <a:endParaRPr/>
          </a:p>
        </p:txBody>
      </p:sp>
      <p:sp>
        <p:nvSpPr>
          <p:cNvPr id="279" name="Google Shape;279;p27"/>
          <p:cNvSpPr txBox="1"/>
          <p:nvPr>
            <p:ph idx="2" type="title"/>
          </p:nvPr>
        </p:nvSpPr>
        <p:spPr>
          <a:xfrm>
            <a:off x="720000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0" name="Google Shape;280;p27"/>
          <p:cNvSpPr txBox="1"/>
          <p:nvPr>
            <p:ph idx="4" type="title"/>
          </p:nvPr>
        </p:nvSpPr>
        <p:spPr>
          <a:xfrm>
            <a:off x="3306000" y="1480883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1" name="Google Shape;281;p27"/>
          <p:cNvSpPr txBox="1"/>
          <p:nvPr>
            <p:ph idx="1" type="subTitle"/>
          </p:nvPr>
        </p:nvSpPr>
        <p:spPr>
          <a:xfrm>
            <a:off x="720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Escenaris d’integració</a:t>
            </a:r>
            <a:endParaRPr/>
          </a:p>
        </p:txBody>
      </p:sp>
      <p:sp>
        <p:nvSpPr>
          <p:cNvPr id="282" name="Google Shape;282;p27"/>
          <p:cNvSpPr txBox="1"/>
          <p:nvPr>
            <p:ph idx="8" type="subTitle"/>
          </p:nvPr>
        </p:nvSpPr>
        <p:spPr>
          <a:xfrm>
            <a:off x="3306000" y="2026450"/>
            <a:ext cx="2532000" cy="5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Nivells d’integració</a:t>
            </a:r>
            <a:endParaRPr/>
          </a:p>
        </p:txBody>
      </p:sp>
      <p:sp>
        <p:nvSpPr>
          <p:cNvPr id="283" name="Google Shape;283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0" y="0"/>
            <a:ext cx="34051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8"/>
          <p:cNvSpPr txBox="1"/>
          <p:nvPr>
            <p:ph type="title"/>
          </p:nvPr>
        </p:nvSpPr>
        <p:spPr>
          <a:xfrm>
            <a:off x="4047175" y="2388500"/>
            <a:ext cx="43836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Escenaris d’integració</a:t>
            </a:r>
            <a:endParaRPr/>
          </a:p>
        </p:txBody>
      </p:sp>
      <p:sp>
        <p:nvSpPr>
          <p:cNvPr id="290" name="Google Shape;290;p28"/>
          <p:cNvSpPr txBox="1"/>
          <p:nvPr>
            <p:ph idx="2" type="title"/>
          </p:nvPr>
        </p:nvSpPr>
        <p:spPr>
          <a:xfrm>
            <a:off x="4047175" y="1438750"/>
            <a:ext cx="1230300" cy="8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91" name="Google Shape;291;p28"/>
          <p:cNvGrpSpPr/>
          <p:nvPr/>
        </p:nvGrpSpPr>
        <p:grpSpPr>
          <a:xfrm rot="756538">
            <a:off x="5159567" y="-1610422"/>
            <a:ext cx="4574157" cy="3479412"/>
            <a:chOff x="1522650" y="1117750"/>
            <a:chExt cx="4574075" cy="3479350"/>
          </a:xfrm>
        </p:grpSpPr>
        <p:sp>
          <p:nvSpPr>
            <p:cNvPr id="292" name="Google Shape;292;p28"/>
            <p:cNvSpPr/>
            <p:nvPr/>
          </p:nvSpPr>
          <p:spPr>
            <a:xfrm>
              <a:off x="2305900" y="1117750"/>
              <a:ext cx="3790825" cy="3217100"/>
            </a:xfrm>
            <a:custGeom>
              <a:rect b="b" l="l" r="r" t="t"/>
              <a:pathLst>
                <a:path extrusionOk="0" h="128684" w="151633">
                  <a:moveTo>
                    <a:pt x="59573" y="1190"/>
                  </a:moveTo>
                  <a:lnTo>
                    <a:pt x="87345" y="18391"/>
                  </a:lnTo>
                  <a:cubicBezTo>
                    <a:pt x="87254" y="18737"/>
                    <a:pt x="87376" y="19117"/>
                    <a:pt x="87682" y="19337"/>
                  </a:cubicBezTo>
                  <a:cubicBezTo>
                    <a:pt x="87712" y="19358"/>
                    <a:pt x="87742" y="19374"/>
                    <a:pt x="87773" y="19391"/>
                  </a:cubicBezTo>
                  <a:lnTo>
                    <a:pt x="73089" y="35287"/>
                  </a:lnTo>
                  <a:cubicBezTo>
                    <a:pt x="73041" y="35228"/>
                    <a:pt x="72987" y="35173"/>
                    <a:pt x="72923" y="35127"/>
                  </a:cubicBezTo>
                  <a:cubicBezTo>
                    <a:pt x="72772" y="35017"/>
                    <a:pt x="72594" y="34961"/>
                    <a:pt x="72410" y="34961"/>
                  </a:cubicBezTo>
                  <a:cubicBezTo>
                    <a:pt x="72364" y="34961"/>
                    <a:pt x="72317" y="34964"/>
                    <a:pt x="72269" y="34972"/>
                  </a:cubicBezTo>
                  <a:lnTo>
                    <a:pt x="59361" y="1513"/>
                  </a:lnTo>
                  <a:cubicBezTo>
                    <a:pt x="59397" y="1478"/>
                    <a:pt x="59435" y="1443"/>
                    <a:pt x="59466" y="1400"/>
                  </a:cubicBezTo>
                  <a:cubicBezTo>
                    <a:pt x="59513" y="1335"/>
                    <a:pt x="59546" y="1262"/>
                    <a:pt x="59573" y="1190"/>
                  </a:cubicBezTo>
                  <a:close/>
                  <a:moveTo>
                    <a:pt x="57905" y="1155"/>
                  </a:moveTo>
                  <a:cubicBezTo>
                    <a:pt x="57962" y="1330"/>
                    <a:pt x="58069" y="1490"/>
                    <a:pt x="58229" y="1604"/>
                  </a:cubicBezTo>
                  <a:cubicBezTo>
                    <a:pt x="58385" y="1716"/>
                    <a:pt x="58564" y="1770"/>
                    <a:pt x="58744" y="1770"/>
                  </a:cubicBezTo>
                  <a:cubicBezTo>
                    <a:pt x="58890" y="1770"/>
                    <a:pt x="59035" y="1731"/>
                    <a:pt x="59165" y="1661"/>
                  </a:cubicBezTo>
                  <a:lnTo>
                    <a:pt x="72044" y="35042"/>
                  </a:lnTo>
                  <a:cubicBezTo>
                    <a:pt x="71907" y="35103"/>
                    <a:pt x="71787" y="35197"/>
                    <a:pt x="71696" y="35320"/>
                  </a:cubicBezTo>
                  <a:lnTo>
                    <a:pt x="34939" y="10633"/>
                  </a:lnTo>
                  <a:cubicBezTo>
                    <a:pt x="34967" y="10533"/>
                    <a:pt x="34978" y="10431"/>
                    <a:pt x="34971" y="10330"/>
                  </a:cubicBezTo>
                  <a:lnTo>
                    <a:pt x="57905" y="1155"/>
                  </a:lnTo>
                  <a:close/>
                  <a:moveTo>
                    <a:pt x="34896" y="10886"/>
                  </a:moveTo>
                  <a:lnTo>
                    <a:pt x="71585" y="35528"/>
                  </a:lnTo>
                  <a:cubicBezTo>
                    <a:pt x="71451" y="35873"/>
                    <a:pt x="71547" y="36273"/>
                    <a:pt x="71839" y="36520"/>
                  </a:cubicBezTo>
                  <a:lnTo>
                    <a:pt x="61150" y="46075"/>
                  </a:lnTo>
                  <a:cubicBezTo>
                    <a:pt x="61131" y="46059"/>
                    <a:pt x="61114" y="46040"/>
                    <a:pt x="61092" y="46024"/>
                  </a:cubicBezTo>
                  <a:cubicBezTo>
                    <a:pt x="60938" y="45913"/>
                    <a:pt x="60760" y="45860"/>
                    <a:pt x="60583" y="45860"/>
                  </a:cubicBezTo>
                  <a:cubicBezTo>
                    <a:pt x="60438" y="45860"/>
                    <a:pt x="60294" y="45896"/>
                    <a:pt x="60165" y="45964"/>
                  </a:cubicBezTo>
                  <a:lnTo>
                    <a:pt x="34896" y="10886"/>
                  </a:lnTo>
                  <a:close/>
                  <a:moveTo>
                    <a:pt x="88012" y="19481"/>
                  </a:moveTo>
                  <a:cubicBezTo>
                    <a:pt x="88073" y="19495"/>
                    <a:pt x="88135" y="19503"/>
                    <a:pt x="88199" y="19503"/>
                  </a:cubicBezTo>
                  <a:cubicBezTo>
                    <a:pt x="88236" y="19503"/>
                    <a:pt x="88270" y="19496"/>
                    <a:pt x="88308" y="19491"/>
                  </a:cubicBezTo>
                  <a:lnTo>
                    <a:pt x="90601" y="57808"/>
                  </a:lnTo>
                  <a:cubicBezTo>
                    <a:pt x="90477" y="57828"/>
                    <a:pt x="90359" y="57878"/>
                    <a:pt x="90253" y="57948"/>
                  </a:cubicBezTo>
                  <a:lnTo>
                    <a:pt x="73040" y="36456"/>
                  </a:lnTo>
                  <a:cubicBezTo>
                    <a:pt x="73069" y="36426"/>
                    <a:pt x="73102" y="36397"/>
                    <a:pt x="73126" y="36363"/>
                  </a:cubicBezTo>
                  <a:cubicBezTo>
                    <a:pt x="73264" y="36171"/>
                    <a:pt x="73319" y="35936"/>
                    <a:pt x="73280" y="35702"/>
                  </a:cubicBezTo>
                  <a:cubicBezTo>
                    <a:pt x="73268" y="35629"/>
                    <a:pt x="73244" y="35561"/>
                    <a:pt x="73216" y="35494"/>
                  </a:cubicBezTo>
                  <a:lnTo>
                    <a:pt x="88012" y="19481"/>
                  </a:lnTo>
                  <a:close/>
                  <a:moveTo>
                    <a:pt x="88769" y="19295"/>
                  </a:moveTo>
                  <a:lnTo>
                    <a:pt x="121569" y="41232"/>
                  </a:lnTo>
                  <a:cubicBezTo>
                    <a:pt x="121516" y="41429"/>
                    <a:pt x="121532" y="41636"/>
                    <a:pt x="121612" y="41820"/>
                  </a:cubicBezTo>
                  <a:lnTo>
                    <a:pt x="91516" y="58252"/>
                  </a:lnTo>
                  <a:cubicBezTo>
                    <a:pt x="91455" y="58141"/>
                    <a:pt x="91371" y="58040"/>
                    <a:pt x="91261" y="57962"/>
                  </a:cubicBezTo>
                  <a:cubicBezTo>
                    <a:pt x="91131" y="57868"/>
                    <a:pt x="90984" y="57820"/>
                    <a:pt x="90835" y="57804"/>
                  </a:cubicBezTo>
                  <a:lnTo>
                    <a:pt x="88539" y="19431"/>
                  </a:lnTo>
                  <a:cubicBezTo>
                    <a:pt x="88621" y="19396"/>
                    <a:pt x="88699" y="19354"/>
                    <a:pt x="88769" y="19295"/>
                  </a:cubicBezTo>
                  <a:close/>
                  <a:moveTo>
                    <a:pt x="72858" y="36603"/>
                  </a:moveTo>
                  <a:lnTo>
                    <a:pt x="90079" y="58104"/>
                  </a:lnTo>
                  <a:cubicBezTo>
                    <a:pt x="90062" y="58125"/>
                    <a:pt x="90041" y="58144"/>
                    <a:pt x="90025" y="58165"/>
                  </a:cubicBezTo>
                  <a:cubicBezTo>
                    <a:pt x="89989" y="58216"/>
                    <a:pt x="89960" y="58268"/>
                    <a:pt x="89936" y="58323"/>
                  </a:cubicBezTo>
                  <a:lnTo>
                    <a:pt x="61457" y="46818"/>
                  </a:lnTo>
                  <a:cubicBezTo>
                    <a:pt x="61473" y="46617"/>
                    <a:pt x="61422" y="46416"/>
                    <a:pt x="61307" y="46247"/>
                  </a:cubicBezTo>
                  <a:lnTo>
                    <a:pt x="72044" y="36651"/>
                  </a:lnTo>
                  <a:cubicBezTo>
                    <a:pt x="72160" y="36702"/>
                    <a:pt x="72283" y="36731"/>
                    <a:pt x="72406" y="36731"/>
                  </a:cubicBezTo>
                  <a:cubicBezTo>
                    <a:pt x="72565" y="36731"/>
                    <a:pt x="72719" y="36684"/>
                    <a:pt x="72858" y="36603"/>
                  </a:cubicBezTo>
                  <a:close/>
                  <a:moveTo>
                    <a:pt x="29406" y="22188"/>
                  </a:moveTo>
                  <a:lnTo>
                    <a:pt x="59857" y="46227"/>
                  </a:lnTo>
                  <a:cubicBezTo>
                    <a:pt x="59573" y="46625"/>
                    <a:pt x="59665" y="47178"/>
                    <a:pt x="60061" y="47462"/>
                  </a:cubicBezTo>
                  <a:cubicBezTo>
                    <a:pt x="60098" y="47488"/>
                    <a:pt x="60135" y="47509"/>
                    <a:pt x="60173" y="47529"/>
                  </a:cubicBezTo>
                  <a:lnTo>
                    <a:pt x="58655" y="58545"/>
                  </a:lnTo>
                  <a:cubicBezTo>
                    <a:pt x="58595" y="58532"/>
                    <a:pt x="58534" y="58525"/>
                    <a:pt x="58473" y="58525"/>
                  </a:cubicBezTo>
                  <a:cubicBezTo>
                    <a:pt x="58354" y="58525"/>
                    <a:pt x="58236" y="58550"/>
                    <a:pt x="58125" y="58596"/>
                  </a:cubicBezTo>
                  <a:lnTo>
                    <a:pt x="29406" y="22188"/>
                  </a:lnTo>
                  <a:close/>
                  <a:moveTo>
                    <a:pt x="16326" y="26247"/>
                  </a:moveTo>
                  <a:lnTo>
                    <a:pt x="57750" y="58893"/>
                  </a:lnTo>
                  <a:cubicBezTo>
                    <a:pt x="57750" y="58894"/>
                    <a:pt x="57749" y="58894"/>
                    <a:pt x="57748" y="58895"/>
                  </a:cubicBezTo>
                  <a:cubicBezTo>
                    <a:pt x="57632" y="59054"/>
                    <a:pt x="57582" y="59240"/>
                    <a:pt x="57584" y="59421"/>
                  </a:cubicBezTo>
                  <a:lnTo>
                    <a:pt x="33209" y="61477"/>
                  </a:lnTo>
                  <a:cubicBezTo>
                    <a:pt x="33171" y="61253"/>
                    <a:pt x="33049" y="61044"/>
                    <a:pt x="32851" y="60900"/>
                  </a:cubicBezTo>
                  <a:cubicBezTo>
                    <a:pt x="32696" y="60788"/>
                    <a:pt x="32515" y="60735"/>
                    <a:pt x="32336" y="60735"/>
                  </a:cubicBezTo>
                  <a:cubicBezTo>
                    <a:pt x="32231" y="60735"/>
                    <a:pt x="32126" y="60753"/>
                    <a:pt x="32028" y="60789"/>
                  </a:cubicBezTo>
                  <a:lnTo>
                    <a:pt x="16086" y="26436"/>
                  </a:lnTo>
                  <a:cubicBezTo>
                    <a:pt x="16176" y="26387"/>
                    <a:pt x="16257" y="26325"/>
                    <a:pt x="16326" y="26247"/>
                  </a:cubicBezTo>
                  <a:close/>
                  <a:moveTo>
                    <a:pt x="57622" y="59652"/>
                  </a:moveTo>
                  <a:cubicBezTo>
                    <a:pt x="57674" y="59839"/>
                    <a:pt x="57783" y="60008"/>
                    <a:pt x="57952" y="60129"/>
                  </a:cubicBezTo>
                  <a:cubicBezTo>
                    <a:pt x="58054" y="60201"/>
                    <a:pt x="58165" y="60247"/>
                    <a:pt x="58279" y="60272"/>
                  </a:cubicBezTo>
                  <a:lnTo>
                    <a:pt x="55785" y="68604"/>
                  </a:lnTo>
                  <a:cubicBezTo>
                    <a:pt x="55759" y="68602"/>
                    <a:pt x="55732" y="68601"/>
                    <a:pt x="55705" y="68601"/>
                  </a:cubicBezTo>
                  <a:cubicBezTo>
                    <a:pt x="55430" y="68601"/>
                    <a:pt x="55160" y="68726"/>
                    <a:pt x="54987" y="68966"/>
                  </a:cubicBezTo>
                  <a:cubicBezTo>
                    <a:pt x="54939" y="69034"/>
                    <a:pt x="54905" y="69108"/>
                    <a:pt x="54878" y="69182"/>
                  </a:cubicBezTo>
                  <a:lnTo>
                    <a:pt x="33192" y="61843"/>
                  </a:lnTo>
                  <a:cubicBezTo>
                    <a:pt x="33203" y="61799"/>
                    <a:pt x="33210" y="61755"/>
                    <a:pt x="33214" y="61709"/>
                  </a:cubicBezTo>
                  <a:lnTo>
                    <a:pt x="57622" y="59652"/>
                  </a:lnTo>
                  <a:close/>
                  <a:moveTo>
                    <a:pt x="61404" y="47049"/>
                  </a:moveTo>
                  <a:lnTo>
                    <a:pt x="89872" y="58550"/>
                  </a:lnTo>
                  <a:cubicBezTo>
                    <a:pt x="89825" y="58868"/>
                    <a:pt x="89949" y="59201"/>
                    <a:pt x="90228" y="59401"/>
                  </a:cubicBezTo>
                  <a:cubicBezTo>
                    <a:pt x="90327" y="59471"/>
                    <a:pt x="90435" y="59515"/>
                    <a:pt x="90546" y="59541"/>
                  </a:cubicBezTo>
                  <a:lnTo>
                    <a:pt x="88027" y="76730"/>
                  </a:lnTo>
                  <a:cubicBezTo>
                    <a:pt x="88011" y="76729"/>
                    <a:pt x="87994" y="76729"/>
                    <a:pt x="87977" y="76729"/>
                  </a:cubicBezTo>
                  <a:cubicBezTo>
                    <a:pt x="87931" y="76729"/>
                    <a:pt x="87884" y="76732"/>
                    <a:pt x="87837" y="76740"/>
                  </a:cubicBezTo>
                  <a:cubicBezTo>
                    <a:pt x="87715" y="76760"/>
                    <a:pt x="87603" y="76805"/>
                    <a:pt x="87501" y="76869"/>
                  </a:cubicBezTo>
                  <a:lnTo>
                    <a:pt x="61265" y="47294"/>
                  </a:lnTo>
                  <a:cubicBezTo>
                    <a:pt x="61275" y="47282"/>
                    <a:pt x="61288" y="47273"/>
                    <a:pt x="61297" y="47259"/>
                  </a:cubicBezTo>
                  <a:cubicBezTo>
                    <a:pt x="61344" y="47194"/>
                    <a:pt x="61377" y="47123"/>
                    <a:pt x="61404" y="47049"/>
                  </a:cubicBezTo>
                  <a:close/>
                  <a:moveTo>
                    <a:pt x="61096" y="47455"/>
                  </a:moveTo>
                  <a:lnTo>
                    <a:pt x="87328" y="77024"/>
                  </a:lnTo>
                  <a:cubicBezTo>
                    <a:pt x="87322" y="77033"/>
                    <a:pt x="87314" y="77039"/>
                    <a:pt x="87308" y="77047"/>
                  </a:cubicBezTo>
                  <a:lnTo>
                    <a:pt x="59297" y="59712"/>
                  </a:lnTo>
                  <a:cubicBezTo>
                    <a:pt x="59429" y="59348"/>
                    <a:pt x="59315" y="58926"/>
                    <a:pt x="58985" y="58689"/>
                  </a:cubicBezTo>
                  <a:cubicBezTo>
                    <a:pt x="58952" y="58665"/>
                    <a:pt x="58916" y="58648"/>
                    <a:pt x="58882" y="58628"/>
                  </a:cubicBezTo>
                  <a:lnTo>
                    <a:pt x="60400" y="47607"/>
                  </a:lnTo>
                  <a:cubicBezTo>
                    <a:pt x="60459" y="47619"/>
                    <a:pt x="60519" y="47627"/>
                    <a:pt x="60578" y="47627"/>
                  </a:cubicBezTo>
                  <a:cubicBezTo>
                    <a:pt x="60762" y="47627"/>
                    <a:pt x="60943" y="47564"/>
                    <a:pt x="61096" y="47455"/>
                  </a:cubicBezTo>
                  <a:close/>
                  <a:moveTo>
                    <a:pt x="59189" y="59922"/>
                  </a:moveTo>
                  <a:lnTo>
                    <a:pt x="87178" y="77244"/>
                  </a:lnTo>
                  <a:cubicBezTo>
                    <a:pt x="87172" y="77259"/>
                    <a:pt x="87166" y="77275"/>
                    <a:pt x="87161" y="77291"/>
                  </a:cubicBezTo>
                  <a:lnTo>
                    <a:pt x="56571" y="69673"/>
                  </a:lnTo>
                  <a:cubicBezTo>
                    <a:pt x="56646" y="69338"/>
                    <a:pt x="56520" y="68976"/>
                    <a:pt x="56224" y="68763"/>
                  </a:cubicBezTo>
                  <a:cubicBezTo>
                    <a:pt x="56157" y="68717"/>
                    <a:pt x="56087" y="68682"/>
                    <a:pt x="56015" y="68656"/>
                  </a:cubicBezTo>
                  <a:lnTo>
                    <a:pt x="58519" y="60290"/>
                  </a:lnTo>
                  <a:cubicBezTo>
                    <a:pt x="58777" y="60275"/>
                    <a:pt x="59025" y="60152"/>
                    <a:pt x="59188" y="59926"/>
                  </a:cubicBezTo>
                  <a:cubicBezTo>
                    <a:pt x="59189" y="59924"/>
                    <a:pt x="59189" y="59923"/>
                    <a:pt x="59189" y="59922"/>
                  </a:cubicBezTo>
                  <a:close/>
                  <a:moveTo>
                    <a:pt x="6382" y="54567"/>
                  </a:moveTo>
                  <a:lnTo>
                    <a:pt x="31456" y="61554"/>
                  </a:lnTo>
                  <a:cubicBezTo>
                    <a:pt x="31440" y="61772"/>
                    <a:pt x="31506" y="61990"/>
                    <a:pt x="31643" y="62166"/>
                  </a:cubicBezTo>
                  <a:lnTo>
                    <a:pt x="15546" y="78173"/>
                  </a:lnTo>
                  <a:cubicBezTo>
                    <a:pt x="15506" y="78130"/>
                    <a:pt x="15461" y="78092"/>
                    <a:pt x="15414" y="78055"/>
                  </a:cubicBezTo>
                  <a:cubicBezTo>
                    <a:pt x="15260" y="77944"/>
                    <a:pt x="15081" y="77892"/>
                    <a:pt x="14905" y="77892"/>
                  </a:cubicBezTo>
                  <a:cubicBezTo>
                    <a:pt x="14826" y="77892"/>
                    <a:pt x="14747" y="77902"/>
                    <a:pt x="14671" y="77923"/>
                  </a:cubicBezTo>
                  <a:lnTo>
                    <a:pt x="6061" y="55104"/>
                  </a:lnTo>
                  <a:cubicBezTo>
                    <a:pt x="6125" y="55054"/>
                    <a:pt x="6183" y="54997"/>
                    <a:pt x="6233" y="54928"/>
                  </a:cubicBezTo>
                  <a:cubicBezTo>
                    <a:pt x="6313" y="54818"/>
                    <a:pt x="6360" y="54692"/>
                    <a:pt x="6382" y="54567"/>
                  </a:cubicBezTo>
                  <a:close/>
                  <a:moveTo>
                    <a:pt x="91099" y="59489"/>
                  </a:moveTo>
                  <a:lnTo>
                    <a:pt x="104457" y="79682"/>
                  </a:lnTo>
                  <a:cubicBezTo>
                    <a:pt x="104363" y="79741"/>
                    <a:pt x="104277" y="79819"/>
                    <a:pt x="104210" y="79913"/>
                  </a:cubicBezTo>
                  <a:cubicBezTo>
                    <a:pt x="104146" y="80003"/>
                    <a:pt x="104103" y="80102"/>
                    <a:pt x="104076" y="80204"/>
                  </a:cubicBezTo>
                  <a:lnTo>
                    <a:pt x="88866" y="77650"/>
                  </a:lnTo>
                  <a:cubicBezTo>
                    <a:pt x="88877" y="77362"/>
                    <a:pt x="88749" y="77075"/>
                    <a:pt x="88499" y="76896"/>
                  </a:cubicBezTo>
                  <a:cubicBezTo>
                    <a:pt x="88425" y="76842"/>
                    <a:pt x="88344" y="76806"/>
                    <a:pt x="88260" y="76778"/>
                  </a:cubicBezTo>
                  <a:lnTo>
                    <a:pt x="90783" y="59563"/>
                  </a:lnTo>
                  <a:cubicBezTo>
                    <a:pt x="90892" y="59558"/>
                    <a:pt x="90999" y="59534"/>
                    <a:pt x="91099" y="59489"/>
                  </a:cubicBezTo>
                  <a:close/>
                  <a:moveTo>
                    <a:pt x="33100" y="62061"/>
                  </a:moveTo>
                  <a:lnTo>
                    <a:pt x="54828" y="69413"/>
                  </a:lnTo>
                  <a:cubicBezTo>
                    <a:pt x="54804" y="69712"/>
                    <a:pt x="54931" y="70016"/>
                    <a:pt x="55192" y="70201"/>
                  </a:cubicBezTo>
                  <a:cubicBezTo>
                    <a:pt x="55275" y="70262"/>
                    <a:pt x="55369" y="70305"/>
                    <a:pt x="55466" y="70333"/>
                  </a:cubicBezTo>
                  <a:lnTo>
                    <a:pt x="54144" y="97291"/>
                  </a:lnTo>
                  <a:cubicBezTo>
                    <a:pt x="54112" y="97293"/>
                    <a:pt x="54080" y="97293"/>
                    <a:pt x="54049" y="97298"/>
                  </a:cubicBezTo>
                  <a:cubicBezTo>
                    <a:pt x="53964" y="97313"/>
                    <a:pt x="53885" y="97342"/>
                    <a:pt x="53809" y="97378"/>
                  </a:cubicBezTo>
                  <a:lnTo>
                    <a:pt x="32845" y="62338"/>
                  </a:lnTo>
                  <a:cubicBezTo>
                    <a:pt x="32924" y="62281"/>
                    <a:pt x="32998" y="62217"/>
                    <a:pt x="33057" y="62136"/>
                  </a:cubicBezTo>
                  <a:cubicBezTo>
                    <a:pt x="33074" y="62112"/>
                    <a:pt x="33085" y="62086"/>
                    <a:pt x="33100" y="62061"/>
                  </a:cubicBezTo>
                  <a:close/>
                  <a:moveTo>
                    <a:pt x="56487" y="69893"/>
                  </a:moveTo>
                  <a:lnTo>
                    <a:pt x="87105" y="77517"/>
                  </a:lnTo>
                  <a:cubicBezTo>
                    <a:pt x="87088" y="77681"/>
                    <a:pt x="87116" y="77843"/>
                    <a:pt x="87186" y="77992"/>
                  </a:cubicBezTo>
                  <a:lnTo>
                    <a:pt x="54942" y="97700"/>
                  </a:lnTo>
                  <a:cubicBezTo>
                    <a:pt x="54883" y="97604"/>
                    <a:pt x="54803" y="97519"/>
                    <a:pt x="54708" y="97452"/>
                  </a:cubicBezTo>
                  <a:cubicBezTo>
                    <a:pt x="54609" y="97379"/>
                    <a:pt x="54496" y="97331"/>
                    <a:pt x="54379" y="97305"/>
                  </a:cubicBezTo>
                  <a:lnTo>
                    <a:pt x="55700" y="70367"/>
                  </a:lnTo>
                  <a:lnTo>
                    <a:pt x="55705" y="70367"/>
                  </a:lnTo>
                  <a:cubicBezTo>
                    <a:pt x="55753" y="70367"/>
                    <a:pt x="55802" y="70364"/>
                    <a:pt x="55850" y="70355"/>
                  </a:cubicBezTo>
                  <a:cubicBezTo>
                    <a:pt x="56084" y="70317"/>
                    <a:pt x="56287" y="70190"/>
                    <a:pt x="56427" y="69997"/>
                  </a:cubicBezTo>
                  <a:cubicBezTo>
                    <a:pt x="56450" y="69964"/>
                    <a:pt x="56468" y="69927"/>
                    <a:pt x="56487" y="69893"/>
                  </a:cubicBezTo>
                  <a:close/>
                  <a:moveTo>
                    <a:pt x="31811" y="62331"/>
                  </a:moveTo>
                  <a:cubicBezTo>
                    <a:pt x="31814" y="62333"/>
                    <a:pt x="31817" y="62338"/>
                    <a:pt x="31821" y="62340"/>
                  </a:cubicBezTo>
                  <a:cubicBezTo>
                    <a:pt x="31978" y="62452"/>
                    <a:pt x="32156" y="62506"/>
                    <a:pt x="32336" y="62506"/>
                  </a:cubicBezTo>
                  <a:cubicBezTo>
                    <a:pt x="32439" y="62506"/>
                    <a:pt x="32539" y="62482"/>
                    <a:pt x="32636" y="62447"/>
                  </a:cubicBezTo>
                  <a:lnTo>
                    <a:pt x="53611" y="97508"/>
                  </a:lnTo>
                  <a:cubicBezTo>
                    <a:pt x="53561" y="97551"/>
                    <a:pt x="53513" y="97602"/>
                    <a:pt x="53473" y="97657"/>
                  </a:cubicBezTo>
                  <a:cubicBezTo>
                    <a:pt x="53449" y="97691"/>
                    <a:pt x="53432" y="97726"/>
                    <a:pt x="53414" y="97761"/>
                  </a:cubicBezTo>
                  <a:lnTo>
                    <a:pt x="15678" y="79186"/>
                  </a:lnTo>
                  <a:cubicBezTo>
                    <a:pt x="15816" y="78926"/>
                    <a:pt x="15811" y="78622"/>
                    <a:pt x="15682" y="78371"/>
                  </a:cubicBezTo>
                  <a:lnTo>
                    <a:pt x="31811" y="62331"/>
                  </a:lnTo>
                  <a:close/>
                  <a:moveTo>
                    <a:pt x="1615" y="71499"/>
                  </a:moveTo>
                  <a:lnTo>
                    <a:pt x="14037" y="78573"/>
                  </a:lnTo>
                  <a:cubicBezTo>
                    <a:pt x="13958" y="78911"/>
                    <a:pt x="14084" y="79279"/>
                    <a:pt x="14383" y="79494"/>
                  </a:cubicBezTo>
                  <a:cubicBezTo>
                    <a:pt x="14539" y="79606"/>
                    <a:pt x="14719" y="79660"/>
                    <a:pt x="14898" y="79660"/>
                  </a:cubicBezTo>
                  <a:cubicBezTo>
                    <a:pt x="15136" y="79660"/>
                    <a:pt x="15368" y="79558"/>
                    <a:pt x="15538" y="79377"/>
                  </a:cubicBezTo>
                  <a:lnTo>
                    <a:pt x="53328" y="97978"/>
                  </a:lnTo>
                  <a:cubicBezTo>
                    <a:pt x="53297" y="98118"/>
                    <a:pt x="53305" y="98265"/>
                    <a:pt x="53342" y="98402"/>
                  </a:cubicBezTo>
                  <a:lnTo>
                    <a:pt x="44172" y="100939"/>
                  </a:lnTo>
                  <a:cubicBezTo>
                    <a:pt x="44109" y="100823"/>
                    <a:pt x="44023" y="100722"/>
                    <a:pt x="43914" y="100644"/>
                  </a:cubicBezTo>
                  <a:cubicBezTo>
                    <a:pt x="43762" y="100534"/>
                    <a:pt x="43583" y="100477"/>
                    <a:pt x="43400" y="100477"/>
                  </a:cubicBezTo>
                  <a:cubicBezTo>
                    <a:pt x="43351" y="100477"/>
                    <a:pt x="43302" y="100481"/>
                    <a:pt x="43253" y="100489"/>
                  </a:cubicBezTo>
                  <a:cubicBezTo>
                    <a:pt x="43020" y="100528"/>
                    <a:pt x="42817" y="100655"/>
                    <a:pt x="42677" y="100848"/>
                  </a:cubicBezTo>
                  <a:cubicBezTo>
                    <a:pt x="42516" y="101072"/>
                    <a:pt x="42479" y="101346"/>
                    <a:pt x="42546" y="101594"/>
                  </a:cubicBezTo>
                  <a:lnTo>
                    <a:pt x="31935" y="108097"/>
                  </a:lnTo>
                  <a:cubicBezTo>
                    <a:pt x="31872" y="107978"/>
                    <a:pt x="31783" y="107872"/>
                    <a:pt x="31671" y="107790"/>
                  </a:cubicBezTo>
                  <a:cubicBezTo>
                    <a:pt x="31516" y="107679"/>
                    <a:pt x="31337" y="107626"/>
                    <a:pt x="31160" y="107626"/>
                  </a:cubicBezTo>
                  <a:cubicBezTo>
                    <a:pt x="30986" y="107626"/>
                    <a:pt x="30812" y="107678"/>
                    <a:pt x="30664" y="107776"/>
                  </a:cubicBezTo>
                  <a:lnTo>
                    <a:pt x="1598" y="71519"/>
                  </a:lnTo>
                  <a:cubicBezTo>
                    <a:pt x="1603" y="71511"/>
                    <a:pt x="1609" y="71506"/>
                    <a:pt x="1615" y="71499"/>
                  </a:cubicBezTo>
                  <a:close/>
                  <a:moveTo>
                    <a:pt x="87314" y="78191"/>
                  </a:moveTo>
                  <a:cubicBezTo>
                    <a:pt x="87360" y="78243"/>
                    <a:pt x="87409" y="78293"/>
                    <a:pt x="87467" y="78334"/>
                  </a:cubicBezTo>
                  <a:cubicBezTo>
                    <a:pt x="87623" y="78447"/>
                    <a:pt x="87803" y="78500"/>
                    <a:pt x="87981" y="78500"/>
                  </a:cubicBezTo>
                  <a:cubicBezTo>
                    <a:pt x="88023" y="78500"/>
                    <a:pt x="88063" y="78493"/>
                    <a:pt x="88103" y="78485"/>
                  </a:cubicBezTo>
                  <a:lnTo>
                    <a:pt x="95457" y="108915"/>
                  </a:lnTo>
                  <a:cubicBezTo>
                    <a:pt x="95228" y="108955"/>
                    <a:pt x="95026" y="109080"/>
                    <a:pt x="94890" y="109271"/>
                  </a:cubicBezTo>
                  <a:cubicBezTo>
                    <a:pt x="94886" y="109276"/>
                    <a:pt x="94884" y="109281"/>
                    <a:pt x="94880" y="109287"/>
                  </a:cubicBezTo>
                  <a:lnTo>
                    <a:pt x="55049" y="98390"/>
                  </a:lnTo>
                  <a:cubicBezTo>
                    <a:pt x="55079" y="98272"/>
                    <a:pt x="55087" y="98149"/>
                    <a:pt x="55066" y="98026"/>
                  </a:cubicBezTo>
                  <a:cubicBezTo>
                    <a:pt x="55060" y="97989"/>
                    <a:pt x="55048" y="97954"/>
                    <a:pt x="55038" y="97917"/>
                  </a:cubicBezTo>
                  <a:lnTo>
                    <a:pt x="87314" y="78191"/>
                  </a:lnTo>
                  <a:close/>
                  <a:moveTo>
                    <a:pt x="42637" y="101815"/>
                  </a:moveTo>
                  <a:cubicBezTo>
                    <a:pt x="42697" y="101917"/>
                    <a:pt x="42779" y="102009"/>
                    <a:pt x="42882" y="102083"/>
                  </a:cubicBezTo>
                  <a:cubicBezTo>
                    <a:pt x="43034" y="102192"/>
                    <a:pt x="43212" y="102249"/>
                    <a:pt x="43395" y="102249"/>
                  </a:cubicBezTo>
                  <a:cubicBezTo>
                    <a:pt x="43443" y="102249"/>
                    <a:pt x="43493" y="102245"/>
                    <a:pt x="43541" y="102237"/>
                  </a:cubicBezTo>
                  <a:cubicBezTo>
                    <a:pt x="43588" y="102229"/>
                    <a:pt x="43633" y="102216"/>
                    <a:pt x="43679" y="102201"/>
                  </a:cubicBezTo>
                  <a:lnTo>
                    <a:pt x="55444" y="118817"/>
                  </a:lnTo>
                  <a:cubicBezTo>
                    <a:pt x="55361" y="118874"/>
                    <a:pt x="55285" y="118944"/>
                    <a:pt x="55225" y="119027"/>
                  </a:cubicBezTo>
                  <a:cubicBezTo>
                    <a:pt x="55134" y="119155"/>
                    <a:pt x="55081" y="119302"/>
                    <a:pt x="55066" y="119454"/>
                  </a:cubicBezTo>
                  <a:lnTo>
                    <a:pt x="38399" y="118443"/>
                  </a:lnTo>
                  <a:lnTo>
                    <a:pt x="31738" y="109173"/>
                  </a:lnTo>
                  <a:cubicBezTo>
                    <a:pt x="31789" y="109128"/>
                    <a:pt x="31835" y="109080"/>
                    <a:pt x="31876" y="109025"/>
                  </a:cubicBezTo>
                  <a:cubicBezTo>
                    <a:pt x="32014" y="108832"/>
                    <a:pt x="32069" y="108598"/>
                    <a:pt x="32030" y="108364"/>
                  </a:cubicBezTo>
                  <a:cubicBezTo>
                    <a:pt x="32027" y="108350"/>
                    <a:pt x="32021" y="108336"/>
                    <a:pt x="32017" y="108321"/>
                  </a:cubicBezTo>
                  <a:lnTo>
                    <a:pt x="42637" y="101815"/>
                  </a:lnTo>
                  <a:close/>
                  <a:moveTo>
                    <a:pt x="54958" y="98612"/>
                  </a:moveTo>
                  <a:lnTo>
                    <a:pt x="94775" y="109505"/>
                  </a:lnTo>
                  <a:cubicBezTo>
                    <a:pt x="94674" y="109802"/>
                    <a:pt x="94737" y="110137"/>
                    <a:pt x="94949" y="110374"/>
                  </a:cubicBezTo>
                  <a:lnTo>
                    <a:pt x="79975" y="127087"/>
                  </a:lnTo>
                  <a:cubicBezTo>
                    <a:pt x="79970" y="127084"/>
                    <a:pt x="79968" y="127081"/>
                    <a:pt x="79965" y="127079"/>
                  </a:cubicBezTo>
                  <a:cubicBezTo>
                    <a:pt x="79813" y="126970"/>
                    <a:pt x="79634" y="126913"/>
                    <a:pt x="79451" y="126913"/>
                  </a:cubicBezTo>
                  <a:cubicBezTo>
                    <a:pt x="79403" y="126913"/>
                    <a:pt x="79354" y="126917"/>
                    <a:pt x="79305" y="126925"/>
                  </a:cubicBezTo>
                  <a:cubicBezTo>
                    <a:pt x="79089" y="126960"/>
                    <a:pt x="78902" y="127074"/>
                    <a:pt x="78766" y="127242"/>
                  </a:cubicBezTo>
                  <a:lnTo>
                    <a:pt x="44129" y="101861"/>
                  </a:lnTo>
                  <a:cubicBezTo>
                    <a:pt x="44257" y="101672"/>
                    <a:pt x="44310" y="101447"/>
                    <a:pt x="44272" y="101221"/>
                  </a:cubicBezTo>
                  <a:cubicBezTo>
                    <a:pt x="44268" y="101201"/>
                    <a:pt x="44262" y="101182"/>
                    <a:pt x="44256" y="101162"/>
                  </a:cubicBezTo>
                  <a:lnTo>
                    <a:pt x="53432" y="98624"/>
                  </a:lnTo>
                  <a:cubicBezTo>
                    <a:pt x="53492" y="98727"/>
                    <a:pt x="53573" y="98820"/>
                    <a:pt x="53678" y="98895"/>
                  </a:cubicBezTo>
                  <a:cubicBezTo>
                    <a:pt x="53834" y="99007"/>
                    <a:pt x="54013" y="99061"/>
                    <a:pt x="54193" y="99061"/>
                  </a:cubicBezTo>
                  <a:cubicBezTo>
                    <a:pt x="54468" y="99061"/>
                    <a:pt x="54740" y="98932"/>
                    <a:pt x="54914" y="98692"/>
                  </a:cubicBezTo>
                  <a:cubicBezTo>
                    <a:pt x="54931" y="98666"/>
                    <a:pt x="54943" y="98639"/>
                    <a:pt x="54958" y="98612"/>
                  </a:cubicBezTo>
                  <a:close/>
                  <a:moveTo>
                    <a:pt x="58749" y="0"/>
                  </a:moveTo>
                  <a:cubicBezTo>
                    <a:pt x="58700" y="0"/>
                    <a:pt x="58651" y="4"/>
                    <a:pt x="58601" y="13"/>
                  </a:cubicBezTo>
                  <a:cubicBezTo>
                    <a:pt x="58368" y="51"/>
                    <a:pt x="58165" y="178"/>
                    <a:pt x="58026" y="371"/>
                  </a:cubicBezTo>
                  <a:cubicBezTo>
                    <a:pt x="57906" y="537"/>
                    <a:pt x="57857" y="730"/>
                    <a:pt x="57863" y="922"/>
                  </a:cubicBezTo>
                  <a:lnTo>
                    <a:pt x="34925" y="10097"/>
                  </a:lnTo>
                  <a:cubicBezTo>
                    <a:pt x="34868" y="9931"/>
                    <a:pt x="34761" y="9780"/>
                    <a:pt x="34608" y="9669"/>
                  </a:cubicBezTo>
                  <a:cubicBezTo>
                    <a:pt x="34451" y="9557"/>
                    <a:pt x="34271" y="9503"/>
                    <a:pt x="34092" y="9503"/>
                  </a:cubicBezTo>
                  <a:cubicBezTo>
                    <a:pt x="33816" y="9503"/>
                    <a:pt x="33545" y="9631"/>
                    <a:pt x="33372" y="9872"/>
                  </a:cubicBezTo>
                  <a:cubicBezTo>
                    <a:pt x="33234" y="10064"/>
                    <a:pt x="33180" y="10299"/>
                    <a:pt x="33218" y="10533"/>
                  </a:cubicBezTo>
                  <a:cubicBezTo>
                    <a:pt x="33257" y="10766"/>
                    <a:pt x="33384" y="10969"/>
                    <a:pt x="33577" y="11108"/>
                  </a:cubicBezTo>
                  <a:cubicBezTo>
                    <a:pt x="33733" y="11221"/>
                    <a:pt x="33912" y="11274"/>
                    <a:pt x="34091" y="11274"/>
                  </a:cubicBezTo>
                  <a:cubicBezTo>
                    <a:pt x="34316" y="11274"/>
                    <a:pt x="34535" y="11185"/>
                    <a:pt x="34704" y="11023"/>
                  </a:cubicBezTo>
                  <a:lnTo>
                    <a:pt x="59844" y="45919"/>
                  </a:lnTo>
                  <a:lnTo>
                    <a:pt x="59844" y="45919"/>
                  </a:lnTo>
                  <a:lnTo>
                    <a:pt x="29110" y="21654"/>
                  </a:lnTo>
                  <a:cubicBezTo>
                    <a:pt x="29111" y="21652"/>
                    <a:pt x="29113" y="21651"/>
                    <a:pt x="29117" y="21648"/>
                  </a:cubicBezTo>
                  <a:cubicBezTo>
                    <a:pt x="29401" y="21251"/>
                    <a:pt x="29309" y="20697"/>
                    <a:pt x="28913" y="20413"/>
                  </a:cubicBezTo>
                  <a:cubicBezTo>
                    <a:pt x="28757" y="20301"/>
                    <a:pt x="28577" y="20247"/>
                    <a:pt x="28399" y="20247"/>
                  </a:cubicBezTo>
                  <a:cubicBezTo>
                    <a:pt x="28122" y="20247"/>
                    <a:pt x="27850" y="20375"/>
                    <a:pt x="27678" y="20616"/>
                  </a:cubicBezTo>
                  <a:cubicBezTo>
                    <a:pt x="27393" y="21013"/>
                    <a:pt x="27485" y="21567"/>
                    <a:pt x="27881" y="21851"/>
                  </a:cubicBezTo>
                  <a:cubicBezTo>
                    <a:pt x="28037" y="21963"/>
                    <a:pt x="28217" y="22017"/>
                    <a:pt x="28396" y="22017"/>
                  </a:cubicBezTo>
                  <a:cubicBezTo>
                    <a:pt x="28561" y="22017"/>
                    <a:pt x="28722" y="21967"/>
                    <a:pt x="28864" y="21877"/>
                  </a:cubicBezTo>
                  <a:lnTo>
                    <a:pt x="57922" y="58717"/>
                  </a:lnTo>
                  <a:cubicBezTo>
                    <a:pt x="57920" y="58718"/>
                    <a:pt x="57919" y="58719"/>
                    <a:pt x="57916" y="58723"/>
                  </a:cubicBezTo>
                  <a:lnTo>
                    <a:pt x="16459" y="26054"/>
                  </a:lnTo>
                  <a:cubicBezTo>
                    <a:pt x="16652" y="25671"/>
                    <a:pt x="16546" y="25194"/>
                    <a:pt x="16188" y="24937"/>
                  </a:cubicBezTo>
                  <a:cubicBezTo>
                    <a:pt x="16032" y="24825"/>
                    <a:pt x="15851" y="24771"/>
                    <a:pt x="15672" y="24771"/>
                  </a:cubicBezTo>
                  <a:cubicBezTo>
                    <a:pt x="15397" y="24771"/>
                    <a:pt x="15125" y="24899"/>
                    <a:pt x="14952" y="25140"/>
                  </a:cubicBezTo>
                  <a:cubicBezTo>
                    <a:pt x="14668" y="25537"/>
                    <a:pt x="14760" y="26091"/>
                    <a:pt x="15155" y="26375"/>
                  </a:cubicBezTo>
                  <a:cubicBezTo>
                    <a:pt x="15308" y="26486"/>
                    <a:pt x="15486" y="26541"/>
                    <a:pt x="15671" y="26541"/>
                  </a:cubicBezTo>
                  <a:cubicBezTo>
                    <a:pt x="15719" y="26541"/>
                    <a:pt x="15768" y="26537"/>
                    <a:pt x="15816" y="26529"/>
                  </a:cubicBezTo>
                  <a:cubicBezTo>
                    <a:pt x="15834" y="26526"/>
                    <a:pt x="15850" y="26520"/>
                    <a:pt x="15866" y="26516"/>
                  </a:cubicBezTo>
                  <a:lnTo>
                    <a:pt x="31824" y="60903"/>
                  </a:lnTo>
                  <a:cubicBezTo>
                    <a:pt x="31748" y="60958"/>
                    <a:pt x="31675" y="61023"/>
                    <a:pt x="31618" y="61103"/>
                  </a:cubicBezTo>
                  <a:cubicBezTo>
                    <a:pt x="31568" y="61173"/>
                    <a:pt x="31534" y="61248"/>
                    <a:pt x="31507" y="61324"/>
                  </a:cubicBezTo>
                  <a:lnTo>
                    <a:pt x="6390" y="54326"/>
                  </a:lnTo>
                  <a:cubicBezTo>
                    <a:pt x="6367" y="54081"/>
                    <a:pt x="6245" y="53846"/>
                    <a:pt x="6030" y="53692"/>
                  </a:cubicBezTo>
                  <a:cubicBezTo>
                    <a:pt x="5874" y="53581"/>
                    <a:pt x="5694" y="53527"/>
                    <a:pt x="5515" y="53527"/>
                  </a:cubicBezTo>
                  <a:cubicBezTo>
                    <a:pt x="5239" y="53527"/>
                    <a:pt x="4967" y="53655"/>
                    <a:pt x="4794" y="53896"/>
                  </a:cubicBezTo>
                  <a:cubicBezTo>
                    <a:pt x="4510" y="54293"/>
                    <a:pt x="4602" y="54846"/>
                    <a:pt x="4998" y="55131"/>
                  </a:cubicBezTo>
                  <a:cubicBezTo>
                    <a:pt x="5154" y="55243"/>
                    <a:pt x="5334" y="55297"/>
                    <a:pt x="5512" y="55297"/>
                  </a:cubicBezTo>
                  <a:cubicBezTo>
                    <a:pt x="5630" y="55297"/>
                    <a:pt x="5746" y="55269"/>
                    <a:pt x="5854" y="55223"/>
                  </a:cubicBezTo>
                  <a:lnTo>
                    <a:pt x="14454" y="78011"/>
                  </a:lnTo>
                  <a:cubicBezTo>
                    <a:pt x="14348" y="78072"/>
                    <a:pt x="14255" y="78154"/>
                    <a:pt x="14180" y="78258"/>
                  </a:cubicBezTo>
                  <a:cubicBezTo>
                    <a:pt x="14159" y="78289"/>
                    <a:pt x="14143" y="78321"/>
                    <a:pt x="14124" y="78354"/>
                  </a:cubicBezTo>
                  <a:lnTo>
                    <a:pt x="1732" y="71295"/>
                  </a:lnTo>
                  <a:cubicBezTo>
                    <a:pt x="1882" y="70925"/>
                    <a:pt x="1769" y="70488"/>
                    <a:pt x="1431" y="70244"/>
                  </a:cubicBezTo>
                  <a:cubicBezTo>
                    <a:pt x="1279" y="70136"/>
                    <a:pt x="1101" y="70079"/>
                    <a:pt x="918" y="70079"/>
                  </a:cubicBezTo>
                  <a:cubicBezTo>
                    <a:pt x="869" y="70079"/>
                    <a:pt x="819" y="70083"/>
                    <a:pt x="770" y="70091"/>
                  </a:cubicBezTo>
                  <a:cubicBezTo>
                    <a:pt x="535" y="70130"/>
                    <a:pt x="333" y="70257"/>
                    <a:pt x="193" y="70449"/>
                  </a:cubicBezTo>
                  <a:cubicBezTo>
                    <a:pt x="56" y="70642"/>
                    <a:pt x="1" y="70875"/>
                    <a:pt x="40" y="71109"/>
                  </a:cubicBezTo>
                  <a:cubicBezTo>
                    <a:pt x="79" y="71343"/>
                    <a:pt x="206" y="71547"/>
                    <a:pt x="399" y="71685"/>
                  </a:cubicBezTo>
                  <a:cubicBezTo>
                    <a:pt x="555" y="71797"/>
                    <a:pt x="734" y="71851"/>
                    <a:pt x="913" y="71851"/>
                  </a:cubicBezTo>
                  <a:cubicBezTo>
                    <a:pt x="1096" y="71851"/>
                    <a:pt x="1276" y="71789"/>
                    <a:pt x="1426" y="71680"/>
                  </a:cubicBezTo>
                  <a:lnTo>
                    <a:pt x="30491" y="107933"/>
                  </a:lnTo>
                  <a:cubicBezTo>
                    <a:pt x="30474" y="107952"/>
                    <a:pt x="30454" y="107971"/>
                    <a:pt x="30437" y="107994"/>
                  </a:cubicBezTo>
                  <a:cubicBezTo>
                    <a:pt x="30426" y="108010"/>
                    <a:pt x="30418" y="108029"/>
                    <a:pt x="30408" y="108045"/>
                  </a:cubicBezTo>
                  <a:lnTo>
                    <a:pt x="5131" y="93125"/>
                  </a:lnTo>
                  <a:cubicBezTo>
                    <a:pt x="5273" y="92758"/>
                    <a:pt x="5159" y="92325"/>
                    <a:pt x="4826" y="92087"/>
                  </a:cubicBezTo>
                  <a:cubicBezTo>
                    <a:pt x="4669" y="91975"/>
                    <a:pt x="4489" y="91921"/>
                    <a:pt x="4311" y="91921"/>
                  </a:cubicBezTo>
                  <a:cubicBezTo>
                    <a:pt x="4035" y="91921"/>
                    <a:pt x="3763" y="92050"/>
                    <a:pt x="3589" y="92291"/>
                  </a:cubicBezTo>
                  <a:cubicBezTo>
                    <a:pt x="3305" y="92688"/>
                    <a:pt x="3397" y="93241"/>
                    <a:pt x="3792" y="93527"/>
                  </a:cubicBezTo>
                  <a:cubicBezTo>
                    <a:pt x="3950" y="93639"/>
                    <a:pt x="4128" y="93692"/>
                    <a:pt x="4308" y="93692"/>
                  </a:cubicBezTo>
                  <a:cubicBezTo>
                    <a:pt x="4578" y="93692"/>
                    <a:pt x="4846" y="93566"/>
                    <a:pt x="5020" y="93332"/>
                  </a:cubicBezTo>
                  <a:lnTo>
                    <a:pt x="30310" y="108260"/>
                  </a:lnTo>
                  <a:cubicBezTo>
                    <a:pt x="30273" y="108387"/>
                    <a:pt x="30261" y="108519"/>
                    <a:pt x="30283" y="108652"/>
                  </a:cubicBezTo>
                  <a:cubicBezTo>
                    <a:pt x="30322" y="108886"/>
                    <a:pt x="30449" y="109090"/>
                    <a:pt x="30642" y="109228"/>
                  </a:cubicBezTo>
                  <a:cubicBezTo>
                    <a:pt x="30795" y="109337"/>
                    <a:pt x="30972" y="109394"/>
                    <a:pt x="31155" y="109394"/>
                  </a:cubicBezTo>
                  <a:cubicBezTo>
                    <a:pt x="31203" y="109394"/>
                    <a:pt x="31252" y="109389"/>
                    <a:pt x="31301" y="109382"/>
                  </a:cubicBezTo>
                  <a:cubicBezTo>
                    <a:pt x="31386" y="109367"/>
                    <a:pt x="31466" y="109337"/>
                    <a:pt x="31543" y="109302"/>
                  </a:cubicBezTo>
                  <a:lnTo>
                    <a:pt x="38242" y="118625"/>
                  </a:lnTo>
                  <a:lnTo>
                    <a:pt x="38274" y="118671"/>
                  </a:lnTo>
                  <a:lnTo>
                    <a:pt x="55072" y="119689"/>
                  </a:lnTo>
                  <a:cubicBezTo>
                    <a:pt x="55111" y="119923"/>
                    <a:pt x="55238" y="120126"/>
                    <a:pt x="55429" y="120263"/>
                  </a:cubicBezTo>
                  <a:cubicBezTo>
                    <a:pt x="55585" y="120375"/>
                    <a:pt x="55765" y="120428"/>
                    <a:pt x="55944" y="120428"/>
                  </a:cubicBezTo>
                  <a:cubicBezTo>
                    <a:pt x="56219" y="120428"/>
                    <a:pt x="56492" y="120300"/>
                    <a:pt x="56664" y="120059"/>
                  </a:cubicBezTo>
                  <a:cubicBezTo>
                    <a:pt x="56949" y="119663"/>
                    <a:pt x="56857" y="119109"/>
                    <a:pt x="56461" y="118824"/>
                  </a:cubicBezTo>
                  <a:cubicBezTo>
                    <a:pt x="56309" y="118716"/>
                    <a:pt x="56131" y="118659"/>
                    <a:pt x="55949" y="118659"/>
                  </a:cubicBezTo>
                  <a:cubicBezTo>
                    <a:pt x="55900" y="118659"/>
                    <a:pt x="55850" y="118663"/>
                    <a:pt x="55801" y="118671"/>
                  </a:cubicBezTo>
                  <a:cubicBezTo>
                    <a:pt x="55750" y="118679"/>
                    <a:pt x="55702" y="118694"/>
                    <a:pt x="55655" y="118710"/>
                  </a:cubicBezTo>
                  <a:lnTo>
                    <a:pt x="43893" y="102095"/>
                  </a:lnTo>
                  <a:cubicBezTo>
                    <a:pt x="43920" y="102077"/>
                    <a:pt x="43946" y="102056"/>
                    <a:pt x="43971" y="102035"/>
                  </a:cubicBezTo>
                  <a:lnTo>
                    <a:pt x="78639" y="127440"/>
                  </a:lnTo>
                  <a:cubicBezTo>
                    <a:pt x="78569" y="127597"/>
                    <a:pt x="78545" y="127770"/>
                    <a:pt x="78575" y="127942"/>
                  </a:cubicBezTo>
                  <a:cubicBezTo>
                    <a:pt x="78613" y="128175"/>
                    <a:pt x="78740" y="128380"/>
                    <a:pt x="78933" y="128518"/>
                  </a:cubicBezTo>
                  <a:cubicBezTo>
                    <a:pt x="79089" y="128630"/>
                    <a:pt x="79269" y="128683"/>
                    <a:pt x="79447" y="128683"/>
                  </a:cubicBezTo>
                  <a:cubicBezTo>
                    <a:pt x="79723" y="128683"/>
                    <a:pt x="79996" y="128555"/>
                    <a:pt x="80168" y="128314"/>
                  </a:cubicBezTo>
                  <a:cubicBezTo>
                    <a:pt x="80402" y="127987"/>
                    <a:pt x="80378" y="127555"/>
                    <a:pt x="80140" y="127252"/>
                  </a:cubicBezTo>
                  <a:lnTo>
                    <a:pt x="95125" y="110526"/>
                  </a:lnTo>
                  <a:cubicBezTo>
                    <a:pt x="95273" y="110624"/>
                    <a:pt x="95441" y="110672"/>
                    <a:pt x="95607" y="110672"/>
                  </a:cubicBezTo>
                  <a:cubicBezTo>
                    <a:pt x="95788" y="110672"/>
                    <a:pt x="95963" y="110612"/>
                    <a:pt x="96112" y="110507"/>
                  </a:cubicBezTo>
                  <a:lnTo>
                    <a:pt x="102491" y="121570"/>
                  </a:lnTo>
                  <a:cubicBezTo>
                    <a:pt x="102377" y="121631"/>
                    <a:pt x="102271" y="121716"/>
                    <a:pt x="102190" y="121830"/>
                  </a:cubicBezTo>
                  <a:cubicBezTo>
                    <a:pt x="101904" y="122228"/>
                    <a:pt x="101997" y="122780"/>
                    <a:pt x="102393" y="123065"/>
                  </a:cubicBezTo>
                  <a:cubicBezTo>
                    <a:pt x="102545" y="123175"/>
                    <a:pt x="102723" y="123231"/>
                    <a:pt x="102906" y="123231"/>
                  </a:cubicBezTo>
                  <a:cubicBezTo>
                    <a:pt x="102954" y="123231"/>
                    <a:pt x="103004" y="123228"/>
                    <a:pt x="103052" y="123219"/>
                  </a:cubicBezTo>
                  <a:cubicBezTo>
                    <a:pt x="103284" y="123181"/>
                    <a:pt x="103489" y="123053"/>
                    <a:pt x="103626" y="122861"/>
                  </a:cubicBezTo>
                  <a:cubicBezTo>
                    <a:pt x="103912" y="122464"/>
                    <a:pt x="103819" y="121910"/>
                    <a:pt x="103423" y="121625"/>
                  </a:cubicBezTo>
                  <a:cubicBezTo>
                    <a:pt x="103268" y="121514"/>
                    <a:pt x="103091" y="121463"/>
                    <a:pt x="102915" y="121463"/>
                  </a:cubicBezTo>
                  <a:cubicBezTo>
                    <a:pt x="102846" y="121463"/>
                    <a:pt x="102778" y="121470"/>
                    <a:pt x="102712" y="121485"/>
                  </a:cubicBezTo>
                  <a:lnTo>
                    <a:pt x="96287" y="110342"/>
                  </a:lnTo>
                  <a:cubicBezTo>
                    <a:pt x="96298" y="110329"/>
                    <a:pt x="96313" y="110318"/>
                    <a:pt x="96325" y="110302"/>
                  </a:cubicBezTo>
                  <a:cubicBezTo>
                    <a:pt x="96610" y="109904"/>
                    <a:pt x="96518" y="109351"/>
                    <a:pt x="96121" y="109066"/>
                  </a:cubicBezTo>
                  <a:cubicBezTo>
                    <a:pt x="95993" y="108973"/>
                    <a:pt x="95844" y="108923"/>
                    <a:pt x="95692" y="108908"/>
                  </a:cubicBezTo>
                  <a:lnTo>
                    <a:pt x="88325" y="78424"/>
                  </a:lnTo>
                  <a:cubicBezTo>
                    <a:pt x="88400" y="78392"/>
                    <a:pt x="88472" y="78351"/>
                    <a:pt x="88538" y="78298"/>
                  </a:cubicBezTo>
                  <a:lnTo>
                    <a:pt x="112640" y="101661"/>
                  </a:lnTo>
                  <a:cubicBezTo>
                    <a:pt x="112415" y="102050"/>
                    <a:pt x="112513" y="102555"/>
                    <a:pt x="112886" y="102822"/>
                  </a:cubicBezTo>
                  <a:cubicBezTo>
                    <a:pt x="113043" y="102935"/>
                    <a:pt x="113222" y="102988"/>
                    <a:pt x="113401" y="102988"/>
                  </a:cubicBezTo>
                  <a:cubicBezTo>
                    <a:pt x="113421" y="102988"/>
                    <a:pt x="113442" y="102983"/>
                    <a:pt x="113461" y="102982"/>
                  </a:cubicBezTo>
                  <a:lnTo>
                    <a:pt x="118567" y="120230"/>
                  </a:lnTo>
                  <a:cubicBezTo>
                    <a:pt x="118456" y="120292"/>
                    <a:pt x="118356" y="120375"/>
                    <a:pt x="118277" y="120485"/>
                  </a:cubicBezTo>
                  <a:cubicBezTo>
                    <a:pt x="117993" y="120882"/>
                    <a:pt x="118085" y="121436"/>
                    <a:pt x="118480" y="121721"/>
                  </a:cubicBezTo>
                  <a:cubicBezTo>
                    <a:pt x="118632" y="121830"/>
                    <a:pt x="118811" y="121886"/>
                    <a:pt x="118994" y="121886"/>
                  </a:cubicBezTo>
                  <a:cubicBezTo>
                    <a:pt x="119042" y="121886"/>
                    <a:pt x="119091" y="121882"/>
                    <a:pt x="119139" y="121875"/>
                  </a:cubicBezTo>
                  <a:cubicBezTo>
                    <a:pt x="119372" y="121835"/>
                    <a:pt x="119577" y="121709"/>
                    <a:pt x="119715" y="121516"/>
                  </a:cubicBezTo>
                  <a:cubicBezTo>
                    <a:pt x="119999" y="121118"/>
                    <a:pt x="119907" y="120565"/>
                    <a:pt x="119511" y="120281"/>
                  </a:cubicBezTo>
                  <a:cubicBezTo>
                    <a:pt x="119357" y="120170"/>
                    <a:pt x="119179" y="120118"/>
                    <a:pt x="119002" y="120118"/>
                  </a:cubicBezTo>
                  <a:cubicBezTo>
                    <a:pt x="118929" y="120118"/>
                    <a:pt x="118856" y="120127"/>
                    <a:pt x="118785" y="120144"/>
                  </a:cubicBezTo>
                  <a:lnTo>
                    <a:pt x="113690" y="102933"/>
                  </a:lnTo>
                  <a:cubicBezTo>
                    <a:pt x="113856" y="102876"/>
                    <a:pt x="114009" y="102773"/>
                    <a:pt x="114121" y="102619"/>
                  </a:cubicBezTo>
                  <a:cubicBezTo>
                    <a:pt x="114405" y="102222"/>
                    <a:pt x="114313" y="101668"/>
                    <a:pt x="113917" y="101384"/>
                  </a:cubicBezTo>
                  <a:cubicBezTo>
                    <a:pt x="113762" y="101272"/>
                    <a:pt x="113582" y="101219"/>
                    <a:pt x="113404" y="101219"/>
                  </a:cubicBezTo>
                  <a:cubicBezTo>
                    <a:pt x="113177" y="101219"/>
                    <a:pt x="112951" y="101307"/>
                    <a:pt x="112782" y="101473"/>
                  </a:cubicBezTo>
                  <a:lnTo>
                    <a:pt x="88698" y="78130"/>
                  </a:lnTo>
                  <a:cubicBezTo>
                    <a:pt x="88756" y="78050"/>
                    <a:pt x="88793" y="77963"/>
                    <a:pt x="88820" y="77873"/>
                  </a:cubicBezTo>
                  <a:lnTo>
                    <a:pt x="104040" y="80436"/>
                  </a:lnTo>
                  <a:cubicBezTo>
                    <a:pt x="104042" y="80710"/>
                    <a:pt x="104168" y="80979"/>
                    <a:pt x="104406" y="81151"/>
                  </a:cubicBezTo>
                  <a:cubicBezTo>
                    <a:pt x="104559" y="81260"/>
                    <a:pt x="104736" y="81316"/>
                    <a:pt x="104920" y="81316"/>
                  </a:cubicBezTo>
                  <a:cubicBezTo>
                    <a:pt x="104968" y="81316"/>
                    <a:pt x="105019" y="81312"/>
                    <a:pt x="105067" y="81303"/>
                  </a:cubicBezTo>
                  <a:cubicBezTo>
                    <a:pt x="105299" y="81265"/>
                    <a:pt x="105503" y="81138"/>
                    <a:pt x="105641" y="80945"/>
                  </a:cubicBezTo>
                  <a:cubicBezTo>
                    <a:pt x="105673" y="80901"/>
                    <a:pt x="105700" y="80853"/>
                    <a:pt x="105722" y="80805"/>
                  </a:cubicBezTo>
                  <a:lnTo>
                    <a:pt x="125340" y="86830"/>
                  </a:lnTo>
                  <a:cubicBezTo>
                    <a:pt x="125298" y="87143"/>
                    <a:pt x="125422" y="87472"/>
                    <a:pt x="125697" y="87670"/>
                  </a:cubicBezTo>
                  <a:cubicBezTo>
                    <a:pt x="125850" y="87779"/>
                    <a:pt x="126027" y="87835"/>
                    <a:pt x="126212" y="87835"/>
                  </a:cubicBezTo>
                  <a:cubicBezTo>
                    <a:pt x="126260" y="87835"/>
                    <a:pt x="126310" y="87831"/>
                    <a:pt x="126358" y="87823"/>
                  </a:cubicBezTo>
                  <a:cubicBezTo>
                    <a:pt x="126590" y="87784"/>
                    <a:pt x="126795" y="87657"/>
                    <a:pt x="126932" y="87464"/>
                  </a:cubicBezTo>
                  <a:cubicBezTo>
                    <a:pt x="127070" y="87272"/>
                    <a:pt x="127125" y="87039"/>
                    <a:pt x="127086" y="86804"/>
                  </a:cubicBezTo>
                  <a:cubicBezTo>
                    <a:pt x="127048" y="86571"/>
                    <a:pt x="126920" y="86367"/>
                    <a:pt x="126728" y="86229"/>
                  </a:cubicBezTo>
                  <a:cubicBezTo>
                    <a:pt x="126572" y="86117"/>
                    <a:pt x="126392" y="86063"/>
                    <a:pt x="126213" y="86063"/>
                  </a:cubicBezTo>
                  <a:cubicBezTo>
                    <a:pt x="125937" y="86063"/>
                    <a:pt x="125665" y="86191"/>
                    <a:pt x="125492" y="86432"/>
                  </a:cubicBezTo>
                  <a:cubicBezTo>
                    <a:pt x="125454" y="86486"/>
                    <a:pt x="125423" y="86543"/>
                    <a:pt x="125399" y="86602"/>
                  </a:cubicBezTo>
                  <a:lnTo>
                    <a:pt x="105791" y="80580"/>
                  </a:lnTo>
                  <a:cubicBezTo>
                    <a:pt x="105808" y="80484"/>
                    <a:pt x="105812" y="80386"/>
                    <a:pt x="105795" y="80285"/>
                  </a:cubicBezTo>
                  <a:cubicBezTo>
                    <a:pt x="105757" y="80052"/>
                    <a:pt x="105629" y="79848"/>
                    <a:pt x="105437" y="79710"/>
                  </a:cubicBezTo>
                  <a:cubicBezTo>
                    <a:pt x="105283" y="79599"/>
                    <a:pt x="105105" y="79547"/>
                    <a:pt x="104928" y="79547"/>
                  </a:cubicBezTo>
                  <a:cubicBezTo>
                    <a:pt x="104839" y="79547"/>
                    <a:pt x="104751" y="79560"/>
                    <a:pt x="104666" y="79586"/>
                  </a:cubicBezTo>
                  <a:lnTo>
                    <a:pt x="91291" y="59370"/>
                  </a:lnTo>
                  <a:cubicBezTo>
                    <a:pt x="91351" y="59320"/>
                    <a:pt x="91408" y="59265"/>
                    <a:pt x="91454" y="59199"/>
                  </a:cubicBezTo>
                  <a:cubicBezTo>
                    <a:pt x="91612" y="58980"/>
                    <a:pt x="91650" y="58716"/>
                    <a:pt x="91591" y="58473"/>
                  </a:cubicBezTo>
                  <a:lnTo>
                    <a:pt x="121723" y="42022"/>
                  </a:lnTo>
                  <a:cubicBezTo>
                    <a:pt x="121773" y="42082"/>
                    <a:pt x="121827" y="42140"/>
                    <a:pt x="121893" y="42188"/>
                  </a:cubicBezTo>
                  <a:cubicBezTo>
                    <a:pt x="122049" y="42300"/>
                    <a:pt x="122229" y="42354"/>
                    <a:pt x="122408" y="42354"/>
                  </a:cubicBezTo>
                  <a:cubicBezTo>
                    <a:pt x="122508" y="42354"/>
                    <a:pt x="122608" y="42331"/>
                    <a:pt x="122702" y="42298"/>
                  </a:cubicBezTo>
                  <a:lnTo>
                    <a:pt x="143453" y="68738"/>
                  </a:lnTo>
                  <a:cubicBezTo>
                    <a:pt x="143438" y="68755"/>
                    <a:pt x="143422" y="68770"/>
                    <a:pt x="143408" y="68787"/>
                  </a:cubicBezTo>
                  <a:cubicBezTo>
                    <a:pt x="143123" y="69184"/>
                    <a:pt x="143215" y="69738"/>
                    <a:pt x="143613" y="70023"/>
                  </a:cubicBezTo>
                  <a:cubicBezTo>
                    <a:pt x="143769" y="70135"/>
                    <a:pt x="143948" y="70188"/>
                    <a:pt x="144127" y="70188"/>
                  </a:cubicBezTo>
                  <a:cubicBezTo>
                    <a:pt x="144155" y="70188"/>
                    <a:pt x="144182" y="70181"/>
                    <a:pt x="144210" y="70179"/>
                  </a:cubicBezTo>
                  <a:lnTo>
                    <a:pt x="150276" y="95191"/>
                  </a:lnTo>
                  <a:cubicBezTo>
                    <a:pt x="150132" y="95254"/>
                    <a:pt x="150005" y="95352"/>
                    <a:pt x="149911" y="95484"/>
                  </a:cubicBezTo>
                  <a:cubicBezTo>
                    <a:pt x="149774" y="95676"/>
                    <a:pt x="149718" y="95910"/>
                    <a:pt x="149758" y="96144"/>
                  </a:cubicBezTo>
                  <a:cubicBezTo>
                    <a:pt x="149796" y="96377"/>
                    <a:pt x="149923" y="96581"/>
                    <a:pt x="150116" y="96719"/>
                  </a:cubicBezTo>
                  <a:cubicBezTo>
                    <a:pt x="150272" y="96832"/>
                    <a:pt x="150451" y="96885"/>
                    <a:pt x="150630" y="96885"/>
                  </a:cubicBezTo>
                  <a:cubicBezTo>
                    <a:pt x="150905" y="96885"/>
                    <a:pt x="151178" y="96757"/>
                    <a:pt x="151351" y="96516"/>
                  </a:cubicBezTo>
                  <a:cubicBezTo>
                    <a:pt x="151633" y="96119"/>
                    <a:pt x="151542" y="95564"/>
                    <a:pt x="151145" y="95281"/>
                  </a:cubicBezTo>
                  <a:cubicBezTo>
                    <a:pt x="150994" y="95171"/>
                    <a:pt x="150817" y="95116"/>
                    <a:pt x="150635" y="95116"/>
                  </a:cubicBezTo>
                  <a:cubicBezTo>
                    <a:pt x="150591" y="95116"/>
                    <a:pt x="150546" y="95119"/>
                    <a:pt x="150501" y="95126"/>
                  </a:cubicBezTo>
                  <a:lnTo>
                    <a:pt x="144439" y="70126"/>
                  </a:lnTo>
                  <a:cubicBezTo>
                    <a:pt x="144598" y="70068"/>
                    <a:pt x="144742" y="69967"/>
                    <a:pt x="144848" y="69819"/>
                  </a:cubicBezTo>
                  <a:cubicBezTo>
                    <a:pt x="145133" y="69422"/>
                    <a:pt x="145041" y="68869"/>
                    <a:pt x="144643" y="68584"/>
                  </a:cubicBezTo>
                  <a:cubicBezTo>
                    <a:pt x="144489" y="68473"/>
                    <a:pt x="144310" y="68419"/>
                    <a:pt x="144133" y="68419"/>
                  </a:cubicBezTo>
                  <a:cubicBezTo>
                    <a:pt x="143954" y="68419"/>
                    <a:pt x="143776" y="68474"/>
                    <a:pt x="143625" y="68579"/>
                  </a:cubicBezTo>
                  <a:lnTo>
                    <a:pt x="122923" y="42187"/>
                  </a:lnTo>
                  <a:cubicBezTo>
                    <a:pt x="123003" y="42130"/>
                    <a:pt x="123078" y="42066"/>
                    <a:pt x="123137" y="41982"/>
                  </a:cubicBezTo>
                  <a:cubicBezTo>
                    <a:pt x="123422" y="41585"/>
                    <a:pt x="123330" y="41031"/>
                    <a:pt x="122934" y="40747"/>
                  </a:cubicBezTo>
                  <a:cubicBezTo>
                    <a:pt x="122782" y="40638"/>
                    <a:pt x="122603" y="40581"/>
                    <a:pt x="122419" y="40581"/>
                  </a:cubicBezTo>
                  <a:cubicBezTo>
                    <a:pt x="122371" y="40581"/>
                    <a:pt x="122322" y="40585"/>
                    <a:pt x="122273" y="40593"/>
                  </a:cubicBezTo>
                  <a:cubicBezTo>
                    <a:pt x="122040" y="40632"/>
                    <a:pt x="121837" y="40759"/>
                    <a:pt x="121699" y="40952"/>
                  </a:cubicBezTo>
                  <a:cubicBezTo>
                    <a:pt x="121684" y="40972"/>
                    <a:pt x="121674" y="40993"/>
                    <a:pt x="121662" y="41015"/>
                  </a:cubicBezTo>
                  <a:lnTo>
                    <a:pt x="88927" y="19118"/>
                  </a:lnTo>
                  <a:cubicBezTo>
                    <a:pt x="89200" y="18723"/>
                    <a:pt x="89106" y="18178"/>
                    <a:pt x="88714" y="17898"/>
                  </a:cubicBezTo>
                  <a:cubicBezTo>
                    <a:pt x="88558" y="17786"/>
                    <a:pt x="88378" y="17733"/>
                    <a:pt x="88200" y="17733"/>
                  </a:cubicBezTo>
                  <a:cubicBezTo>
                    <a:pt x="87924" y="17733"/>
                    <a:pt x="87652" y="17861"/>
                    <a:pt x="87479" y="18101"/>
                  </a:cubicBezTo>
                  <a:cubicBezTo>
                    <a:pt x="87463" y="18124"/>
                    <a:pt x="87452" y="18149"/>
                    <a:pt x="87437" y="18172"/>
                  </a:cubicBezTo>
                  <a:lnTo>
                    <a:pt x="59626" y="948"/>
                  </a:lnTo>
                  <a:cubicBezTo>
                    <a:pt x="59646" y="651"/>
                    <a:pt x="59520" y="351"/>
                    <a:pt x="59262" y="166"/>
                  </a:cubicBezTo>
                  <a:cubicBezTo>
                    <a:pt x="59111" y="58"/>
                    <a:pt x="58932" y="0"/>
                    <a:pt x="587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1522650" y="3538750"/>
              <a:ext cx="2417375" cy="1058350"/>
            </a:xfrm>
            <a:custGeom>
              <a:rect b="b" l="l" r="r" t="t"/>
              <a:pathLst>
                <a:path extrusionOk="0" h="42334" w="96695">
                  <a:moveTo>
                    <a:pt x="1008" y="1"/>
                  </a:moveTo>
                  <a:cubicBezTo>
                    <a:pt x="960" y="1"/>
                    <a:pt x="911" y="5"/>
                    <a:pt x="862" y="13"/>
                  </a:cubicBezTo>
                  <a:cubicBezTo>
                    <a:pt x="628" y="51"/>
                    <a:pt x="424" y="179"/>
                    <a:pt x="285" y="371"/>
                  </a:cubicBezTo>
                  <a:cubicBezTo>
                    <a:pt x="1" y="768"/>
                    <a:pt x="93" y="1321"/>
                    <a:pt x="489" y="1607"/>
                  </a:cubicBezTo>
                  <a:cubicBezTo>
                    <a:pt x="641" y="1716"/>
                    <a:pt x="819" y="1772"/>
                    <a:pt x="1002" y="1772"/>
                  </a:cubicBezTo>
                  <a:cubicBezTo>
                    <a:pt x="1050" y="1772"/>
                    <a:pt x="1100" y="1768"/>
                    <a:pt x="1148" y="1760"/>
                  </a:cubicBezTo>
                  <a:cubicBezTo>
                    <a:pt x="1382" y="1721"/>
                    <a:pt x="1585" y="1594"/>
                    <a:pt x="1724" y="1401"/>
                  </a:cubicBezTo>
                  <a:cubicBezTo>
                    <a:pt x="1775" y="1331"/>
                    <a:pt x="1812" y="1251"/>
                    <a:pt x="1839" y="1170"/>
                  </a:cubicBezTo>
                  <a:lnTo>
                    <a:pt x="49478" y="20273"/>
                  </a:lnTo>
                  <a:cubicBezTo>
                    <a:pt x="49259" y="20661"/>
                    <a:pt x="49358" y="21161"/>
                    <a:pt x="49729" y="21426"/>
                  </a:cubicBezTo>
                  <a:cubicBezTo>
                    <a:pt x="49886" y="21538"/>
                    <a:pt x="50065" y="21592"/>
                    <a:pt x="50244" y="21592"/>
                  </a:cubicBezTo>
                  <a:cubicBezTo>
                    <a:pt x="50520" y="21592"/>
                    <a:pt x="50792" y="21463"/>
                    <a:pt x="50965" y="21223"/>
                  </a:cubicBezTo>
                  <a:cubicBezTo>
                    <a:pt x="50983" y="21196"/>
                    <a:pt x="50997" y="21168"/>
                    <a:pt x="51011" y="21141"/>
                  </a:cubicBezTo>
                  <a:lnTo>
                    <a:pt x="70453" y="38632"/>
                  </a:lnTo>
                  <a:cubicBezTo>
                    <a:pt x="70320" y="38824"/>
                    <a:pt x="70266" y="39053"/>
                    <a:pt x="70304" y="39285"/>
                  </a:cubicBezTo>
                  <a:cubicBezTo>
                    <a:pt x="70342" y="39518"/>
                    <a:pt x="70469" y="39722"/>
                    <a:pt x="70662" y="39860"/>
                  </a:cubicBezTo>
                  <a:cubicBezTo>
                    <a:pt x="70818" y="39972"/>
                    <a:pt x="70998" y="40026"/>
                    <a:pt x="71176" y="40026"/>
                  </a:cubicBezTo>
                  <a:cubicBezTo>
                    <a:pt x="71452" y="40026"/>
                    <a:pt x="71725" y="39897"/>
                    <a:pt x="71897" y="39657"/>
                  </a:cubicBezTo>
                  <a:cubicBezTo>
                    <a:pt x="71957" y="39572"/>
                    <a:pt x="71998" y="39480"/>
                    <a:pt x="72025" y="39385"/>
                  </a:cubicBezTo>
                  <a:lnTo>
                    <a:pt x="94903" y="41502"/>
                  </a:lnTo>
                  <a:cubicBezTo>
                    <a:pt x="94919" y="41758"/>
                    <a:pt x="95040" y="42007"/>
                    <a:pt x="95266" y="42168"/>
                  </a:cubicBezTo>
                  <a:cubicBezTo>
                    <a:pt x="95423" y="42280"/>
                    <a:pt x="95601" y="42334"/>
                    <a:pt x="95781" y="42334"/>
                  </a:cubicBezTo>
                  <a:cubicBezTo>
                    <a:pt x="96056" y="42334"/>
                    <a:pt x="96329" y="42206"/>
                    <a:pt x="96502" y="41965"/>
                  </a:cubicBezTo>
                  <a:cubicBezTo>
                    <a:pt x="96639" y="41772"/>
                    <a:pt x="96694" y="41539"/>
                    <a:pt x="96655" y="41305"/>
                  </a:cubicBezTo>
                  <a:cubicBezTo>
                    <a:pt x="96620" y="41070"/>
                    <a:pt x="96493" y="40865"/>
                    <a:pt x="96301" y="40727"/>
                  </a:cubicBezTo>
                  <a:cubicBezTo>
                    <a:pt x="96148" y="40618"/>
                    <a:pt x="95971" y="40561"/>
                    <a:pt x="95788" y="40561"/>
                  </a:cubicBezTo>
                  <a:cubicBezTo>
                    <a:pt x="95739" y="40561"/>
                    <a:pt x="95690" y="40565"/>
                    <a:pt x="95641" y="40573"/>
                  </a:cubicBezTo>
                  <a:cubicBezTo>
                    <a:pt x="95408" y="40613"/>
                    <a:pt x="95203" y="40739"/>
                    <a:pt x="95065" y="40932"/>
                  </a:cubicBezTo>
                  <a:cubicBezTo>
                    <a:pt x="94993" y="41035"/>
                    <a:pt x="94944" y="41149"/>
                    <a:pt x="94920" y="41266"/>
                  </a:cubicBezTo>
                  <a:lnTo>
                    <a:pt x="72064" y="39153"/>
                  </a:lnTo>
                  <a:cubicBezTo>
                    <a:pt x="72068" y="38873"/>
                    <a:pt x="71940" y="38595"/>
                    <a:pt x="71697" y="38420"/>
                  </a:cubicBezTo>
                  <a:cubicBezTo>
                    <a:pt x="71545" y="38311"/>
                    <a:pt x="71367" y="38254"/>
                    <a:pt x="71183" y="38254"/>
                  </a:cubicBezTo>
                  <a:cubicBezTo>
                    <a:pt x="71134" y="38254"/>
                    <a:pt x="71085" y="38258"/>
                    <a:pt x="71036" y="38266"/>
                  </a:cubicBezTo>
                  <a:cubicBezTo>
                    <a:pt x="70879" y="38292"/>
                    <a:pt x="70737" y="38361"/>
                    <a:pt x="70617" y="38461"/>
                  </a:cubicBezTo>
                  <a:lnTo>
                    <a:pt x="51109" y="20911"/>
                  </a:lnTo>
                  <a:cubicBezTo>
                    <a:pt x="51188" y="20572"/>
                    <a:pt x="51063" y="20203"/>
                    <a:pt x="50764" y="19988"/>
                  </a:cubicBezTo>
                  <a:cubicBezTo>
                    <a:pt x="50609" y="19877"/>
                    <a:pt x="50430" y="19824"/>
                    <a:pt x="50253" y="19824"/>
                  </a:cubicBezTo>
                  <a:cubicBezTo>
                    <a:pt x="50023" y="19824"/>
                    <a:pt x="49796" y="19913"/>
                    <a:pt x="49627" y="20080"/>
                  </a:cubicBezTo>
                  <a:lnTo>
                    <a:pt x="1890" y="937"/>
                  </a:lnTo>
                  <a:cubicBezTo>
                    <a:pt x="1894" y="873"/>
                    <a:pt x="1893" y="807"/>
                    <a:pt x="1881" y="741"/>
                  </a:cubicBezTo>
                  <a:cubicBezTo>
                    <a:pt x="1842" y="507"/>
                    <a:pt x="1715" y="304"/>
                    <a:pt x="1523" y="167"/>
                  </a:cubicBezTo>
                  <a:cubicBezTo>
                    <a:pt x="1371" y="58"/>
                    <a:pt x="1192" y="1"/>
                    <a:pt x="10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4" name="Google Shape;294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Exemples d’escenaris d’integració</a:t>
            </a:r>
            <a:endParaRPr/>
          </a:p>
        </p:txBody>
      </p:sp>
      <p:sp>
        <p:nvSpPr>
          <p:cNvPr id="300" name="Google Shape;300;p29"/>
          <p:cNvSpPr txBox="1"/>
          <p:nvPr>
            <p:ph idx="1" type="subTitle"/>
          </p:nvPr>
        </p:nvSpPr>
        <p:spPr>
          <a:xfrm>
            <a:off x="4911650" y="1459075"/>
            <a:ext cx="34323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Portal d’un banc</a:t>
            </a:r>
            <a:endParaRPr b="1"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El client pot consultar el saldo del seu compte, moviments recents i estat de crèdits en una sola pantalla.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Això integra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el sistema de comptes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el sistema de crèdits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l’historial de transaccions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…</a:t>
            </a:r>
            <a:endParaRPr sz="1400"/>
          </a:p>
        </p:txBody>
      </p:sp>
      <p:sp>
        <p:nvSpPr>
          <p:cNvPr id="301" name="Google Shape;301;p29"/>
          <p:cNvSpPr txBox="1"/>
          <p:nvPr>
            <p:ph idx="2" type="subTitle"/>
          </p:nvPr>
        </p:nvSpPr>
        <p:spPr>
          <a:xfrm>
            <a:off x="720000" y="1459075"/>
            <a:ext cx="3261900" cy="28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Portals d’informació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Replicació de Dades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Funcions de negoci compartides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Arquitectures orientades a serveis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Processos de negoci distribuïts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Integració B2B</a:t>
            </a:r>
            <a:endParaRPr sz="1400">
              <a:solidFill>
                <a:srgbClr val="7994A9"/>
              </a:solidFill>
            </a:endParaRPr>
          </a:p>
        </p:txBody>
      </p:sp>
      <p:sp>
        <p:nvSpPr>
          <p:cNvPr id="302" name="Google Shape;302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Exemples d’escenaris d’integració</a:t>
            </a:r>
            <a:endParaRPr/>
          </a:p>
        </p:txBody>
      </p:sp>
      <p:sp>
        <p:nvSpPr>
          <p:cNvPr id="308" name="Google Shape;308;p30"/>
          <p:cNvSpPr txBox="1"/>
          <p:nvPr>
            <p:ph idx="1" type="subTitle"/>
          </p:nvPr>
        </p:nvSpPr>
        <p:spPr>
          <a:xfrm>
            <a:off x="4911650" y="1459075"/>
            <a:ext cx="34323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Sistema de Gestió Acadèmica (SIGMA)</a:t>
            </a:r>
            <a:endParaRPr b="1"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La UPC sincronitza les dades dels estudiants (adreça, telèfon) entre el portal d’estudiants, el sistema de beques i el sistema de biblioteques. Quan l’estudiant </a:t>
            </a:r>
            <a:r>
              <a:rPr lang="en" sz="1400"/>
              <a:t>actualiza</a:t>
            </a:r>
            <a:r>
              <a:rPr lang="en" sz="1400"/>
              <a:t> una dada, aquesta es reflecteix automàticament a tots els sistemes.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Això integra: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Sistema de matrícula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Sistema de beques 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Sistema de biblioteques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…</a:t>
            </a:r>
            <a:endParaRPr sz="1400"/>
          </a:p>
        </p:txBody>
      </p:sp>
      <p:sp>
        <p:nvSpPr>
          <p:cNvPr id="309" name="Google Shape;309;p30"/>
          <p:cNvSpPr txBox="1"/>
          <p:nvPr>
            <p:ph idx="2" type="subTitle"/>
          </p:nvPr>
        </p:nvSpPr>
        <p:spPr>
          <a:xfrm>
            <a:off x="720000" y="1459075"/>
            <a:ext cx="3261900" cy="28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Portals d’informació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Replicació de Dades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Funcions de negoci compartides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Arquitectures orientades a serveis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Processos de negoci distribuïts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Integració B2B</a:t>
            </a:r>
            <a:endParaRPr sz="1400">
              <a:solidFill>
                <a:srgbClr val="7994A9"/>
              </a:solidFill>
            </a:endParaRPr>
          </a:p>
        </p:txBody>
      </p:sp>
      <p:sp>
        <p:nvSpPr>
          <p:cNvPr id="310" name="Google Shape;31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Exemples d’escenaris d’integració</a:t>
            </a:r>
            <a:endParaRPr/>
          </a:p>
        </p:txBody>
      </p:sp>
      <p:sp>
        <p:nvSpPr>
          <p:cNvPr id="316" name="Google Shape;316;p31"/>
          <p:cNvSpPr txBox="1"/>
          <p:nvPr>
            <p:ph idx="1" type="subTitle"/>
          </p:nvPr>
        </p:nvSpPr>
        <p:spPr>
          <a:xfrm>
            <a:off x="4911650" y="1459075"/>
            <a:ext cx="34323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Aerolínia</a:t>
            </a:r>
            <a:endParaRPr b="1"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Una aerolínia implementa una funció compartida per verificar la disponibilitat de vols i calcular preus en temps real.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Sistemes on s’integra aquesta funció: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Web pròpia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App pròpia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Web i apps de tercers (agències de viatges online, com edreams, kayak…)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Agències de viatges físiques</a:t>
            </a:r>
            <a:endParaRPr sz="1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17" name="Google Shape;317;p31"/>
          <p:cNvSpPr txBox="1"/>
          <p:nvPr>
            <p:ph idx="2" type="subTitle"/>
          </p:nvPr>
        </p:nvSpPr>
        <p:spPr>
          <a:xfrm>
            <a:off x="720000" y="1459075"/>
            <a:ext cx="3261900" cy="28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Portals d’informació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Replicació de Dades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Funcions de negoci compartides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Arquitectures orientades a serveis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Processos de negoci distribuïts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Integració B2B</a:t>
            </a:r>
            <a:endParaRPr sz="1400">
              <a:solidFill>
                <a:srgbClr val="7994A9"/>
              </a:solidFill>
            </a:endParaRPr>
          </a:p>
        </p:txBody>
      </p:sp>
      <p:sp>
        <p:nvSpPr>
          <p:cNvPr id="318" name="Google Shape;318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Exemples d’escenaris d’integració</a:t>
            </a:r>
            <a:endParaRPr/>
          </a:p>
        </p:txBody>
      </p:sp>
      <p:sp>
        <p:nvSpPr>
          <p:cNvPr id="324" name="Google Shape;324;p32"/>
          <p:cNvSpPr txBox="1"/>
          <p:nvPr>
            <p:ph idx="1" type="subTitle"/>
          </p:nvPr>
        </p:nvSpPr>
        <p:spPr>
          <a:xfrm>
            <a:off x="4911650" y="1459075"/>
            <a:ext cx="34323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Amazon</a:t>
            </a:r>
            <a:endParaRPr b="1"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Proporciona serveis genèrics a través d'una infraestructura cloud, com emmagatzematge (S3), bases de dades (RDS), o eines d'aprenentatge automàtic (Rekognition). 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Sistemes on s’integren aquest serveis: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Qualsevol, és independent del sector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25" name="Google Shape;325;p32"/>
          <p:cNvSpPr txBox="1"/>
          <p:nvPr>
            <p:ph idx="2" type="subTitle"/>
          </p:nvPr>
        </p:nvSpPr>
        <p:spPr>
          <a:xfrm>
            <a:off x="720000" y="1459075"/>
            <a:ext cx="3297000" cy="28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Portals d’informació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Replicació de Dades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Funcions de negoci compartides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Arquitectures orientades a serveis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Processos de negoci distribuïts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Integració B2B</a:t>
            </a:r>
            <a:endParaRPr sz="1400">
              <a:solidFill>
                <a:srgbClr val="7994A9"/>
              </a:solidFill>
            </a:endParaRPr>
          </a:p>
        </p:txBody>
      </p:sp>
      <p:sp>
        <p:nvSpPr>
          <p:cNvPr id="326" name="Google Shape;32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Exemples d’escenaris d’integració</a:t>
            </a:r>
            <a:endParaRPr/>
          </a:p>
        </p:txBody>
      </p:sp>
      <p:sp>
        <p:nvSpPr>
          <p:cNvPr id="332" name="Google Shape;332;p33"/>
          <p:cNvSpPr txBox="1"/>
          <p:nvPr>
            <p:ph idx="1" type="subTitle"/>
          </p:nvPr>
        </p:nvSpPr>
        <p:spPr>
          <a:xfrm>
            <a:off x="4911650" y="1459075"/>
            <a:ext cx="34323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Companyia de manufactura d’un producte</a:t>
            </a:r>
            <a:endParaRPr b="1"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Té una aplicació per consultar stocks, una aplicació per calcular previsions, una altra per generar factures… però tenen funcionalitats comunes i han de ser coherents i estar connectades.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33" name="Google Shape;333;p33"/>
          <p:cNvSpPr txBox="1"/>
          <p:nvPr>
            <p:ph idx="2" type="subTitle"/>
          </p:nvPr>
        </p:nvSpPr>
        <p:spPr>
          <a:xfrm>
            <a:off x="720000" y="1459075"/>
            <a:ext cx="3261900" cy="28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Portals d’informació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Replicació de Dades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Funcions de negoci compartides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Arquitectures orientades a serveis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Processos de negoci distribuïts</a:t>
            </a:r>
            <a:endParaRPr b="1"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Integració B2B</a:t>
            </a:r>
            <a:endParaRPr sz="1400">
              <a:solidFill>
                <a:srgbClr val="7994A9"/>
              </a:solidFill>
            </a:endParaRPr>
          </a:p>
        </p:txBody>
      </p:sp>
      <p:sp>
        <p:nvSpPr>
          <p:cNvPr id="334" name="Google Shape;33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Exemples d’escenaris d’integració</a:t>
            </a:r>
            <a:endParaRPr/>
          </a:p>
        </p:txBody>
      </p:sp>
      <p:sp>
        <p:nvSpPr>
          <p:cNvPr id="340" name="Google Shape;340;p34"/>
          <p:cNvSpPr txBox="1"/>
          <p:nvPr>
            <p:ph idx="1" type="subTitle"/>
          </p:nvPr>
        </p:nvSpPr>
        <p:spPr>
          <a:xfrm>
            <a:off x="4911650" y="1459075"/>
            <a:ext cx="3432300" cy="27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Molts dels exemples anteriors també són aplicables; els processos de negoci distribuïts poden implicar diferents empreses.</a:t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Companyia proveïdora</a:t>
            </a:r>
            <a:endParaRPr b="1" sz="1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</a:t>
            </a:r>
            <a:r>
              <a:rPr lang="en" sz="1400"/>
              <a:t>na empresa proveïdora de material consulta l’estoc de material d’una empresa client per a proveïr-li el material quan el necessita.</a:t>
            </a:r>
            <a:endParaRPr sz="1400"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S’han d’integrar els sistemes i la lògica de negoci de les dues empreses.</a:t>
            </a:r>
            <a:endParaRPr sz="1400"/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41" name="Google Shape;341;p34"/>
          <p:cNvSpPr txBox="1"/>
          <p:nvPr>
            <p:ph idx="2" type="subTitle"/>
          </p:nvPr>
        </p:nvSpPr>
        <p:spPr>
          <a:xfrm>
            <a:off x="720000" y="1459075"/>
            <a:ext cx="3261900" cy="28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Portals d’informació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Replicació de Dades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Funcions de negoci compartides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Arquitectures orientades a serveis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7994A9"/>
              </a:buClr>
              <a:buSzPts val="1400"/>
              <a:buChar char="●"/>
            </a:pPr>
            <a:r>
              <a:rPr lang="en" sz="1400">
                <a:solidFill>
                  <a:srgbClr val="7994A9"/>
                </a:solidFill>
              </a:rPr>
              <a:t>Processos de negoci distribuïts</a:t>
            </a:r>
            <a:endParaRPr sz="1400">
              <a:solidFill>
                <a:srgbClr val="7994A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7994A9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400"/>
              <a:t>Integració B2B</a:t>
            </a:r>
            <a:endParaRPr b="1" sz="1400"/>
          </a:p>
        </p:txBody>
      </p:sp>
      <p:sp>
        <p:nvSpPr>
          <p:cNvPr id="342" name="Google Shape;34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Migration Project Proposal by Slidesgo">
  <a:themeElements>
    <a:clrScheme name="Simple Light">
      <a:dk1>
        <a:srgbClr val="241160"/>
      </a:dk1>
      <a:lt1>
        <a:srgbClr val="FFFFFF"/>
      </a:lt1>
      <a:dk2>
        <a:srgbClr val="E2E4FC"/>
      </a:dk2>
      <a:lt2>
        <a:srgbClr val="8861F1"/>
      </a:lt2>
      <a:accent1>
        <a:srgbClr val="545EEA"/>
      </a:accent1>
      <a:accent2>
        <a:srgbClr val="0B9CDC"/>
      </a:accent2>
      <a:accent3>
        <a:srgbClr val="01CFE6"/>
      </a:accent3>
      <a:accent4>
        <a:srgbClr val="FFFFFF"/>
      </a:accent4>
      <a:accent5>
        <a:srgbClr val="FFFFFF"/>
      </a:accent5>
      <a:accent6>
        <a:srgbClr val="FFFFFF"/>
      </a:accent6>
      <a:hlink>
        <a:srgbClr val="24116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