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9c7a5266e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9c7a5266e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9c7a5266e_0_1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9c7a5266e_0_1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Outsourcing informàtic</a:t>
            </a:r>
            <a:endParaRPr/>
          </a:p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Externalitzar i delegar les funcions i tasques informàtiques a empreses especialitzades.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ca"/>
              <a:t>Reducció de costos:</a:t>
            </a:r>
            <a:r>
              <a:rPr lang="ca"/>
              <a:t> sense necessitat d'un equip intern.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Accés a </a:t>
            </a:r>
            <a:r>
              <a:rPr b="1" lang="ca"/>
              <a:t>experts i tecnologies avançades</a:t>
            </a:r>
            <a:r>
              <a:rPr lang="ca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ca"/>
              <a:t>Focalització </a:t>
            </a:r>
            <a:r>
              <a:rPr lang="ca"/>
              <a:t>en les activitats principals de l'empresa.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9857" y="2643050"/>
            <a:ext cx="2222451" cy="200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388" y="525138"/>
            <a:ext cx="4093226" cy="409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