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402bfe5c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402bfe5c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402bfe5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402bfe5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02bfe5c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02bfe5c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02bfe5c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02bfe5c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02bfe5c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02bfe5c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402bfe5c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402bfe5c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402bfe5c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402bfe5c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402bfe5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402bfe5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43583d8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43583d8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edhat.com/es/topics/cloud-native-apps/what-is-service-oriented-architecture" TargetMode="External"/><Relationship Id="rId4" Type="http://schemas.openxmlformats.org/officeDocument/2006/relationships/hyperlink" Target="https://aws.amazon.com/es/what-is/service-oriented-architecture/" TargetMode="External"/><Relationship Id="rId5" Type="http://schemas.openxmlformats.org/officeDocument/2006/relationships/hyperlink" Target="https://revistacloud.com/ejemplos-de-arquitectura-soa/" TargetMode="External"/><Relationship Id="rId6" Type="http://schemas.openxmlformats.org/officeDocument/2006/relationships/hyperlink" Target="https://openaccess.uoc.edu/bitstream/10609/50561/8/Enginyeria%20del%20programari%20de%20components%20i%20sistemes%20distribu%C3%AFts_M%C3%B2dul7_SOA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61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 Orientada a Serveis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85600" y="3382200"/>
            <a:ext cx="82827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Saul Vera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Guillermo Navas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Oriol Ribas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7650" y="25717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Gràcies per la vostra atenció, preguntes?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ÍNDEX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· Introducció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· Característiques dels SOA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· Funcionament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· </a:t>
            </a:r>
            <a:r>
              <a:rPr lang="ca">
                <a:solidFill>
                  <a:schemeClr val="dk2"/>
                </a:solidFill>
              </a:rPr>
              <a:t>Avantatges i Inconvenients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2"/>
                </a:solidFill>
              </a:rPr>
              <a:t>· Exemple concret d’aplicació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a">
                <a:solidFill>
                  <a:schemeClr val="dk2"/>
                </a:solidFill>
              </a:rPr>
              <a:t>· Conclusions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Introducció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Disseny software que permet reutilitzar els seus elements gràcies a les interfícies de serveis que es comuniquen a través d’una xarxa en comú.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Permet integrar elements software que s’implementen i es mantenen per separat.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Crea una arquitectura flexible i habilita la </a:t>
            </a:r>
            <a:r>
              <a:rPr lang="ca">
                <a:solidFill>
                  <a:schemeClr val="dk2"/>
                </a:solidFill>
              </a:rPr>
              <a:t>implementació</a:t>
            </a:r>
            <a:r>
              <a:rPr lang="ca">
                <a:solidFill>
                  <a:schemeClr val="dk2"/>
                </a:solidFill>
              </a:rPr>
              <a:t> d’arquitectures més complexes.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Característiques dels SOA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03625" y="2070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Interoperabilitat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Reutilització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Seguretat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Disponibilitat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Funcionament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6300" y="670624"/>
            <a:ext cx="4159876" cy="41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Avantatges i Inconvenients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379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 sz="120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Reducció del termini de comercialització	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ca" sz="120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Manteniment eficient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 sz="120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Capacitat d’adaptació</a:t>
            </a:r>
            <a:endParaRPr sz="1200">
              <a:solidFill>
                <a:srgbClr val="38761D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300"/>
              <a:buChar char="●"/>
            </a:pPr>
            <a:r>
              <a:rPr lang="ca" sz="1200">
                <a:solidFill>
                  <a:srgbClr val="38761D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Escalabilitat</a:t>
            </a:r>
            <a:endParaRPr>
              <a:solidFill>
                <a:srgbClr val="38761D"/>
              </a:solidFill>
              <a:highlight>
                <a:schemeClr val="lt1"/>
              </a:highlight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845625" y="2078875"/>
            <a:ext cx="379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ca" sz="12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Dependència </a:t>
            </a:r>
            <a:r>
              <a:rPr lang="ca" sz="12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d'estàndards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Implementació complexa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Arial"/>
              <a:buChar char="●"/>
            </a:pPr>
            <a:r>
              <a:rPr lang="ca" sz="12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Costos inicials elevats</a:t>
            </a:r>
            <a:endParaRPr sz="1200">
              <a:solidFill>
                <a:srgbClr val="FF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 concret d’aplicació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0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2"/>
                </a:solidFill>
              </a:rPr>
              <a:t>Amazon: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Serveis autònoms i reutilitzables </a:t>
            </a:r>
            <a:r>
              <a:rPr lang="ca">
                <a:solidFill>
                  <a:schemeClr val="dk2"/>
                </a:solidFill>
              </a:rPr>
              <a:t>(cerca de productes, pagament, etc.)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Funcionament de forma independent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Comunicació a través d’APIs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Conclusions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Eficiència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Capacitat de resposta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Sistemes flexibles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Simplicitat per integrar noves tecnologies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ca">
                <a:solidFill>
                  <a:schemeClr val="dk2"/>
                </a:solidFill>
              </a:rPr>
              <a:t>Escalabilitat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https://www.redhat.com/es/topics/cloud-native-apps/what-is-service-oriented-architecture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https://aws.amazon.com/es/what-is/service-oriented-architecture/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https://revistacloud.com/ejemplos-de-arquitectura-soa/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https://openaccess.uoc.edu/bitstream/10609/50561/8/Enginyeria%20del%20programari%20de%20components%20i%20sistemes%20distribu%C3%AFts_M%C3%B2dul7_SOA.pdf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