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ff744b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ff744b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3ff744b30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3ff744b30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3ff744b30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3ff744b3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930692318ada6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930692318ada6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930692318ada6b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930692318ada6b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3ff744b3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3ff744b3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IVAN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ff744b3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3ff744b3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IVAN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3ff744b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3ff744b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GERARD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ff744b3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ff744b3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CONRAD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3ff744b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3ff744b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CONRAD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ff744b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3ff744b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ff744b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3ff744b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aadin.com/blog/ddd-part-3-domain-driven-design-and-the-hexagonal-architecture" TargetMode="External"/><Relationship Id="rId4" Type="http://schemas.openxmlformats.org/officeDocument/2006/relationships/hyperlink" Target="https://medium.com/@edusalguero/arquitectura-hexagonal-59834bb44b7f" TargetMode="External"/><Relationship Id="rId5" Type="http://schemas.openxmlformats.org/officeDocument/2006/relationships/hyperlink" Target="https://blog.hubspot.es/website/que-es-arquitectura-hexagonal" TargetMode="External"/><Relationship Id="rId6" Type="http://schemas.openxmlformats.org/officeDocument/2006/relationships/hyperlink" Target="https://thepower.education/blog/que-es-arquitectura-hexagonal-en-programac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97050"/>
            <a:ext cx="85206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800">
                <a:latin typeface="Montserrat"/>
                <a:ea typeface="Montserrat"/>
                <a:cs typeface="Montserrat"/>
                <a:sym typeface="Montserrat"/>
              </a:rPr>
              <a:t>Hexagonal </a:t>
            </a:r>
            <a:r>
              <a:rPr b="1" lang="ca" sz="4800"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7750"/>
            <a:ext cx="8520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Gerard Godet, Conrad Puig, Ivan Rodríguez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54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Avantatges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Desacoblament</a:t>
            </a: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lògica de negoci està desacoblada dels detalls tècnics, cosa que facilita els canvis en l’infraestructura o en interfícies externes.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Testabilidad: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que el nucli no depèn de detalls externs, és fàcil escriure proves unitàries per provar la lògica de negoci.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Extensibilitat: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canviar una base de dades o afegir noves interfícies d'usuari no afecta el nucli de l'aplicació, perquè només requereix implementar nous adaptadors.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Modularitat: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l’arquitectura fomenta la creació de mòduls ben definits, on les dependències són clares.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2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788600" y="0"/>
            <a:ext cx="13554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1147"/>
              <a:buNone/>
            </a:pPr>
            <a:r>
              <a:rPr b="1" lang="ca" sz="1220">
                <a:latin typeface="Montserrat"/>
                <a:ea typeface="Montserrat"/>
                <a:cs typeface="Montserrat"/>
                <a:sym typeface="Montserrat"/>
              </a:rPr>
              <a:t>Exemple FTGO</a:t>
            </a:r>
            <a:endParaRPr b="1" sz="12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477200"/>
            <a:ext cx="6346449" cy="4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54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Referències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30580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 Richardson. </a:t>
            </a:r>
            <a:r>
              <a:rPr i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Microservices Patterns with examples in Java 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[Fotografies]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Petter Holmström. </a:t>
            </a:r>
            <a:r>
              <a:rPr i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Domain-Driven Design and the Hexagonal Architecture for Java Applications </a:t>
            </a:r>
            <a:r>
              <a:rPr lang="ca" sz="1600" u="sng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[online]</a:t>
            </a:r>
            <a:endParaRPr sz="16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 Salguero. </a:t>
            </a:r>
            <a:r>
              <a:rPr i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Hexagonal </a:t>
            </a:r>
            <a:r>
              <a:rPr lang="ca" sz="1600" u="sng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[online]</a:t>
            </a:r>
            <a:endParaRPr sz="16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Maria Coppola. </a:t>
            </a:r>
            <a:r>
              <a:rPr i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es la arquitectura hexagonal, ventajas y desventajas </a:t>
            </a:r>
            <a:r>
              <a:rPr lang="ca" sz="1600" u="sng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[online]</a:t>
            </a:r>
            <a:endParaRPr sz="16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Franco Brutti. </a:t>
            </a:r>
            <a:r>
              <a:rPr i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¿Qué es arquitectura hexagonal en programación? </a:t>
            </a:r>
            <a:r>
              <a:rPr lang="ca" sz="1600" u="sng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[online]</a:t>
            </a:r>
            <a:endParaRPr sz="16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1" name="Google Shape;171;p24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623400" y="2066700"/>
            <a:ext cx="85206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800">
                <a:latin typeface="Montserrat"/>
                <a:ea typeface="Montserrat"/>
                <a:cs typeface="Montserrat"/>
                <a:sym typeface="Montserrat"/>
              </a:rPr>
              <a:t>Gràcies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02675"/>
            <a:ext cx="8520600" cy="24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En què consisteix?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Objectius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Nucli o Domini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Ports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Adaptadors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Flux d’interacció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Avantatges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  <a:p>
            <a:pPr indent="-329353" lvl="0" marL="457200" rtl="0" algn="l">
              <a:spcBef>
                <a:spcPts val="0"/>
              </a:spcBef>
              <a:spcAft>
                <a:spcPts val="0"/>
              </a:spcAft>
              <a:buSzPts val="1587"/>
              <a:buFont typeface="Montserrat"/>
              <a:buChar char="-"/>
            </a:pPr>
            <a:r>
              <a:rPr lang="ca" sz="1586">
                <a:latin typeface="Montserrat"/>
                <a:ea typeface="Montserrat"/>
                <a:cs typeface="Montserrat"/>
                <a:sym typeface="Montserrat"/>
              </a:rPr>
              <a:t>Referències</a:t>
            </a:r>
            <a:endParaRPr sz="1586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60700" y="822375"/>
            <a:ext cx="3282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335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Continguts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En què consisteix?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734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L'arquitectura hexagonal és un patró arquitectònic de tipus </a:t>
            </a:r>
            <a:r>
              <a:rPr i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Domain-Driven Design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organitza la vista lògica en la fase del disseny de software.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Proposat l’any 2005.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Cerca millorar la separació de preocupacions i fer que el sistema sigui més modular i flexible.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Metàfora d'un hexàgon per representar el nucli de l'aplicació envoltat de les seves interfícies.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800" y="1297400"/>
            <a:ext cx="3792901" cy="23279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5895250" y="3625350"/>
            <a:ext cx="23400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1:</a:t>
            </a:r>
            <a:r>
              <a:rPr i="1" lang="ca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Representació arquitectura hexagonal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Objectius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Tenia per objectiu resoldre els inconvenients habituals de les arquitectures en capes, on és fàcil trobar dependències no desitjades entre capes i l'acoblament del codi d'interfície de l'usuari amb la lògica.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Desacoblar la 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lògica de negoci o </a:t>
            </a: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nucli de l'aplicació de les interfícies externes (com ara bases de dades, interfícies d'usuari, APIs, etc.).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Substitució o implementació de nous adaptadors amb facilitat.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Facilitar la realització de tests unitaris.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Millorar l’escalabilitat i rendiment.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301400"/>
            <a:ext cx="42603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Nucli o Domini: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resideix la lògica de negoci.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Ports: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són interfícies que l'aplicació ofereix al món exterior per permetre als actors interactuar amb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l'aplicació.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Adaptadors: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connecten els ports del nucli amb el món exterior.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1032250"/>
            <a:ext cx="4359725" cy="26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Nucli o </a:t>
            </a: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Domini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Conté la lògica de negoci així com els casos d’ús. Està encapsulat el comportament del sistema.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nucli està completament aïllat de les interaccions externes.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això parlem de que es basa en </a:t>
            </a:r>
            <a:r>
              <a:rPr i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Domain-Driven Design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Aquesta és també la part més estable del programari que esperem que canviï menys.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4294967295" type="subTitle"/>
          </p:nvPr>
        </p:nvSpPr>
        <p:spPr>
          <a:xfrm>
            <a:off x="7933800" y="0"/>
            <a:ext cx="1210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Ports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Interfícies que el nucli de l'aplicació exposa per interactuar amb el món exterior.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Poden ser: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Ports d’entrada (Inbound port):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són les interfícies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exposades pel domini. Permeten que l’exterior interactuï amb el nucli. Exemple: API amb operacions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públiques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Ports de sortida (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Outbound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port):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són les interfícies que el nucli utilitza per interactuar amb sistemes externs, com ara bases de dades o serveis de tercers.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4294967295" type="subTitle"/>
          </p:nvPr>
        </p:nvSpPr>
        <p:spPr>
          <a:xfrm>
            <a:off x="7933800" y="0"/>
            <a:ext cx="1210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Adaptadors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4294967295" type="subTitle"/>
          </p:nvPr>
        </p:nvSpPr>
        <p:spPr>
          <a:xfrm>
            <a:off x="7933800" y="0"/>
            <a:ext cx="1210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Són les implementacions concretes que connecten els ports del nucli amb el món exterior.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Necessitem adapter per cada parell de Tecnologia-Port.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Els adapters estan fora de l’aplicació.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Poden ser: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Adaptadors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d’entrada (Inbound adapter):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utilitza els ports d’entrada. Converteix una sol·licitud de tecnologia específica en una sol·licitud independent de tecnologia a un port d'entrada. Exemple: REST API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Adaptadors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sortida (Outbound adapter):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 un port de sortida. Converteix la informació proporcionada pels mètodes del port en quelcom que pugui processar els mètodes tecnològics específics. Exemple: SQL QUERY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730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Flux</a:t>
            </a: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 d’interacció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Patrons arquitectònics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>
            <p:ph idx="4294967295" type="subTitle"/>
          </p:nvPr>
        </p:nvSpPr>
        <p:spPr>
          <a:xfrm>
            <a:off x="6900" y="1565375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Esdeveniment extern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>
            <p:ph idx="4294967295" type="subTitle"/>
          </p:nvPr>
        </p:nvSpPr>
        <p:spPr>
          <a:xfrm>
            <a:off x="6900" y="1861550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 Request, queue message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973950" y="1801725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4294967295" type="subTitle"/>
          </p:nvPr>
        </p:nvSpPr>
        <p:spPr>
          <a:xfrm>
            <a:off x="2393600" y="1565375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 d’entrada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>
            <p:ph idx="4294967295" type="subTitle"/>
          </p:nvPr>
        </p:nvSpPr>
        <p:spPr>
          <a:xfrm>
            <a:off x="2393600" y="1861550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Tradueix la petició i la volca a un port d’entrada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>
            <p:ph idx="4294967295" type="subTitle"/>
          </p:nvPr>
        </p:nvSpPr>
        <p:spPr>
          <a:xfrm>
            <a:off x="4636675" y="2403563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Nucli o Domini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4636675" y="2699738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Processa la petició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(Si necessita informació exterior, ports de sortida)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7017300" y="2022575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 de sortida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7017300" y="2318750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 el port de sortida i tradueix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336150" y="1801725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393550" y="2792325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5400000">
            <a:off x="7396650" y="2869975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subTitle"/>
          </p:nvPr>
        </p:nvSpPr>
        <p:spPr>
          <a:xfrm>
            <a:off x="7017300" y="3394175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Servei extern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>
            <p:ph idx="4294967295" type="subTitle"/>
          </p:nvPr>
        </p:nvSpPr>
        <p:spPr>
          <a:xfrm>
            <a:off x="7017300" y="3690350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Processa i retorna quelcom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/>
          <p:nvPr/>
        </p:nvSpPr>
        <p:spPr>
          <a:xfrm flipH="1" rot="5400000">
            <a:off x="8006250" y="2869975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flipH="1">
            <a:off x="6393550" y="3267750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flipH="1">
            <a:off x="4336150" y="4101900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subTitle"/>
          </p:nvPr>
        </p:nvSpPr>
        <p:spPr>
          <a:xfrm>
            <a:off x="2393600" y="3702863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Adaptador d’entrada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>
            <p:ph idx="4294967295" type="subTitle"/>
          </p:nvPr>
        </p:nvSpPr>
        <p:spPr>
          <a:xfrm>
            <a:off x="2393600" y="3999038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processa la informació que retorna el nucli per mostrar-la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/>
          <p:nvPr/>
        </p:nvSpPr>
        <p:spPr>
          <a:xfrm flipH="1">
            <a:off x="2050150" y="4101900"/>
            <a:ext cx="3903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subTitle"/>
          </p:nvPr>
        </p:nvSpPr>
        <p:spPr>
          <a:xfrm>
            <a:off x="107600" y="3702863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Dispositiu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>
            <p:ph idx="4294967295" type="subTitle"/>
          </p:nvPr>
        </p:nvSpPr>
        <p:spPr>
          <a:xfrm>
            <a:off x="107600" y="3999038"/>
            <a:ext cx="1911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mostra la informació al dispositiu que hagi fet la petició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