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Lora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7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402bfe5c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402bfe5c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402bfe5c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402bfe5c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73cdf05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73cdf05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73cdf05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73cdf05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73cdf05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73cdf05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402bfe5c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402bfe5c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73cdf05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73cdf05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402bfe5c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402bfe5c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43583d8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43583d8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earn.microsoft.com/en-us/previous-versions/msp-n-p/ee658083(v=pandp.10)" TargetMode="External"/><Relationship Id="rId4" Type="http://schemas.openxmlformats.org/officeDocument/2006/relationships/hyperlink" Target="https://www.computing.es/mundo-digital/tecnologias-ria-rich-internet-applications/" TargetMode="External"/><Relationship Id="rId5" Type="http://schemas.openxmlformats.org/officeDocument/2006/relationships/hyperlink" Target="https://arxiu-web.upf.edu/hipertextnet/numero-9/ria-accesibilidad-web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Rich Internet Applications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85600" y="3382200"/>
            <a:ext cx="82827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Saul Vera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Guillermo Navas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Oriol Ribas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7650" y="257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Gràcies per la vostra atenció, preguntes?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ÍNDEX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Introducció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Característiques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Avantatges i inconvenients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Capes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Exemples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Conclusions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Les RIA són aplicacions web que busquen una gran interactivitat amb l’usuari amb una multitud d’eines.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El que es buscava amb aquesta innovació era oferir més interacció a l’usuari amb una gran velocitat de resposta.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Va permetre utilitzar recursos que normalment només eren usats en l’escriptori.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CARACTERÍSTIQUES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Modularitat i flexibilitat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Escalabilitat i integració amb serveis web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Seguretat i privacitat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Comunicació asíncrona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Interfícies usables i convenients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Resposta ràpida i interactiva amb l’usuari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AVANTATGES I INCONVENIENTS</a:t>
            </a:r>
            <a:r>
              <a:rPr b="0" lang="ca" sz="1800">
                <a:solidFill>
                  <a:srgbClr val="212529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3093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ca">
                <a:solidFill>
                  <a:srgbClr val="38761D"/>
                </a:solidFill>
              </a:rPr>
              <a:t>UI Rica i interactiva (animacions, gràfics interactius…)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ca">
                <a:solidFill>
                  <a:srgbClr val="38761D"/>
                </a:solidFill>
              </a:rPr>
              <a:t>Execució offline (parcial)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ca">
                <a:solidFill>
                  <a:srgbClr val="38761D"/>
                </a:solidFill>
              </a:rPr>
              <a:t>Actualitzacions centralitzades</a:t>
            </a:r>
            <a:endParaRPr>
              <a:solidFill>
                <a:srgbClr val="38761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ca">
                <a:solidFill>
                  <a:srgbClr val="38761D"/>
                </a:solidFill>
              </a:rPr>
              <a:t>Accés multidispositiu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4110975" y="2121625"/>
            <a:ext cx="3552000" cy="21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Lato"/>
              <a:buChar char="●"/>
            </a:pPr>
            <a:r>
              <a:rPr lang="ca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Diferències</a:t>
            </a:r>
            <a:r>
              <a:rPr lang="ca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entre navegadors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Lato"/>
              <a:buChar char="●"/>
            </a:pPr>
            <a:r>
              <a:rPr lang="ca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Complexitat en el desenvolupament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Lato"/>
              <a:buChar char="●"/>
            </a:pPr>
            <a:r>
              <a:rPr lang="ca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Accés limitat a funcionalitats del SO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Lato"/>
              <a:buChar char="●"/>
            </a:pPr>
            <a:r>
              <a:rPr lang="ca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Temps càrrega inicial llarg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CAPES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03625" y="2070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Client Layer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Web server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Cross-cutting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Data sources/services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249" y="688974"/>
            <a:ext cx="4022650" cy="39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UI interactiva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Processament al client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Interacció amb serveis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Actualitzacions dinàmiques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Capacitat offline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450" y="2078873"/>
            <a:ext cx="2034749" cy="18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Interacció de l’usuari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Gràcies a l’estructura de capes: modularitat, flexibilitat, etc.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Avanç important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Difícil implementació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BIBLIOGRAFIA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Microsoft Application Architecture Guide, 2nd Edition:</a:t>
            </a:r>
            <a:endParaRPr sz="110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https://learn.microsoft.com/en-us/previous-versions/msp-n-p/ee658083(v=pandp.10)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Computing. (2011). </a:t>
            </a:r>
            <a:r>
              <a:rPr i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Tecnologías RIA (Rich Internet Applications)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https://www.computing.es/mundo-digital/tecnologias-ria-rich-internet-applications/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Ramón Voces Merayo. Rich Internet Applications (RIA) y Accesibilidad Web  [on line]. "Hipertext.net", núm. 9, 2011.</a:t>
            </a:r>
            <a:r>
              <a:rPr lang="ca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http://arxiu-web.upf.edu/hipertextnet/numero-9/ria-accesibilidad-web.html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