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Playfair Display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layfairDisplay-italic.fntdata"/><Relationship Id="rId22" Type="http://schemas.openxmlformats.org/officeDocument/2006/relationships/font" Target="fonts/Lato-regular.fntdata"/><Relationship Id="rId21" Type="http://schemas.openxmlformats.org/officeDocument/2006/relationships/font" Target="fonts/PlayfairDisplay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PlayfairDisplay-bold.fntdata"/><Relationship Id="rId18" Type="http://schemas.openxmlformats.org/officeDocument/2006/relationships/font" Target="fonts/PlayfairDispl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1da15f1895_1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1da15f1895_1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1da15f1895_1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1da15f1895_1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1da15f1895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1da15f1895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1da15f1895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1da15f1895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1da15f1895_1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1da15f1895_1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1da15f1895_1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1da15f1895_1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1da15f1895_1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1da15f1895_1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1da15f1895_1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1da15f1895_1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1da15f1895_1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1da15f1895_1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1da15f1895_1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1da15f1895_1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1da15f1895_1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1da15f1895_1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www.altexsoft.com/blog/object-relational-mapping-tools/" TargetMode="External"/><Relationship Id="rId4" Type="http://schemas.openxmlformats.org/officeDocument/2006/relationships/hyperlink" Target="https://hibernate.org" TargetMode="External"/><Relationship Id="rId9" Type="http://schemas.openxmlformats.org/officeDocument/2006/relationships/hyperlink" Target="https://openai.com/chatgpt" TargetMode="External"/><Relationship Id="rId5" Type="http://schemas.openxmlformats.org/officeDocument/2006/relationships/hyperlink" Target="https://laravel.com/docs/5.0/eloquent" TargetMode="External"/><Relationship Id="rId6" Type="http://schemas.openxmlformats.org/officeDocument/2006/relationships/hyperlink" Target="https://laravel.com/docs/5.0/eloquent" TargetMode="External"/><Relationship Id="rId7" Type="http://schemas.openxmlformats.org/officeDocument/2006/relationships/hyperlink" Target="https://laravel.com/docs/5.0/eloquent" TargetMode="External"/><Relationship Id="rId8" Type="http://schemas.openxmlformats.org/officeDocument/2006/relationships/hyperlink" Target="https://laravel.com/docs/5.0/eloquent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2.png"/><Relationship Id="rId7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3096300" y="121785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Comparació ORM</a:t>
            </a:r>
            <a:endParaRPr/>
          </a:p>
        </p:txBody>
      </p:sp>
      <p:sp>
        <p:nvSpPr>
          <p:cNvPr id="60" name="Google Shape;60;p13"/>
          <p:cNvSpPr txBox="1"/>
          <p:nvPr/>
        </p:nvSpPr>
        <p:spPr>
          <a:xfrm>
            <a:off x="3797700" y="2594450"/>
            <a:ext cx="15486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 sz="16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Edgar Bosque</a:t>
            </a:r>
            <a:endParaRPr sz="16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 sz="16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Sergi González</a:t>
            </a:r>
            <a:endParaRPr sz="16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 sz="16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Anyer Moreno</a:t>
            </a:r>
            <a:endParaRPr sz="16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 sz="16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Andreu Sabater</a:t>
            </a:r>
            <a:endParaRPr sz="16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Diferències en aplicabilitat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Aplicabilitats</a:t>
            </a:r>
            <a:endParaRPr/>
          </a:p>
        </p:txBody>
      </p:sp>
      <p:sp>
        <p:nvSpPr>
          <p:cNvPr id="121" name="Google Shape;121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ca"/>
              <a:t>Hibernate i Entity Framework:</a:t>
            </a:r>
            <a:r>
              <a:rPr lang="ca"/>
              <a:t> Pensats per a entorns grans, complexos i empresarials, amb molta flexibilitat i opcions avançades.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ca"/>
              <a:t>Eloquent, </a:t>
            </a:r>
            <a:r>
              <a:rPr b="1" lang="ca"/>
              <a:t>Django ORM, Sequelize</a:t>
            </a:r>
            <a:r>
              <a:rPr b="1" lang="ca"/>
              <a:t>: </a:t>
            </a:r>
            <a:r>
              <a:rPr lang="ca"/>
              <a:t>Ideals per a aplicacions web modernes, ràpides i menys complexes. En general per a projectes àgils i startups.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Bibliografia</a:t>
            </a:r>
            <a:endParaRPr/>
          </a:p>
        </p:txBody>
      </p:sp>
      <p:sp>
        <p:nvSpPr>
          <p:cNvPr id="127" name="Google Shape;127;p24"/>
          <p:cNvSpPr txBox="1"/>
          <p:nvPr>
            <p:ph idx="1" type="body"/>
          </p:nvPr>
        </p:nvSpPr>
        <p:spPr>
          <a:xfrm>
            <a:off x="311700" y="1152475"/>
            <a:ext cx="8520600" cy="37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AltexSoft. (2023, 28 de diciembre). </a:t>
            </a:r>
            <a:r>
              <a:rPr b="1" lang="ca"/>
              <a:t>Object-Relational Mapping Tools: Pros, Cons, and When to Use</a:t>
            </a:r>
            <a:r>
              <a:rPr lang="ca"/>
              <a:t>. Retrieved December, 2024, from </a:t>
            </a:r>
            <a:r>
              <a:rPr lang="ca" u="sng">
                <a:solidFill>
                  <a:schemeClr val="hlink"/>
                </a:solidFill>
                <a:hlinkClick r:id="rId3"/>
              </a:rPr>
              <a:t>https://www.altexsoft.com/blog/object-relational-mapping-tools/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61111"/>
              <a:buFont typeface="Arial"/>
              <a:buNone/>
            </a:pPr>
            <a:r>
              <a:rPr lang="ca"/>
              <a:t>Hibernate. </a:t>
            </a:r>
            <a:r>
              <a:rPr b="1" lang="ca"/>
              <a:t>Hibernate ORM</a:t>
            </a:r>
            <a:r>
              <a:rPr lang="ca"/>
              <a:t>.</a:t>
            </a:r>
            <a:r>
              <a:rPr lang="ca"/>
              <a:t> Retrieved December, 2024, from </a:t>
            </a:r>
            <a:r>
              <a:rPr lang="ca" u="sng">
                <a:solidFill>
                  <a:schemeClr val="hlink"/>
                </a:solidFill>
                <a:hlinkClick r:id="rId4"/>
              </a:rPr>
              <a:t>https://hibernate.org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61111"/>
              <a:buFont typeface="Arial"/>
              <a:buNone/>
            </a:pPr>
            <a:r>
              <a:rPr lang="ca"/>
              <a:t>Laravel. </a:t>
            </a:r>
            <a:r>
              <a:rPr b="1" lang="ca"/>
              <a:t>Eloquent ORM. Laravel Documentation.</a:t>
            </a:r>
            <a:r>
              <a:rPr lang="ca"/>
              <a:t> Retrieved December, 2024, from </a:t>
            </a:r>
            <a:r>
              <a:rPr lang="ca" u="sng">
                <a:solidFill>
                  <a:schemeClr val="hlink"/>
                </a:solidFill>
                <a:hlinkClick r:id="rId5"/>
              </a:rPr>
              <a:t>https://laravel.com/docs/5.0/eloquent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61111"/>
              <a:buFont typeface="Arial"/>
              <a:buNone/>
            </a:pPr>
            <a:r>
              <a:rPr lang="ca"/>
              <a:t>Microsoft. </a:t>
            </a:r>
            <a:r>
              <a:rPr b="1" lang="ca"/>
              <a:t>Entity Framework Documentation.</a:t>
            </a:r>
            <a:r>
              <a:rPr lang="ca"/>
              <a:t> </a:t>
            </a:r>
            <a:r>
              <a:rPr lang="ca"/>
              <a:t>Retrieved December, 2024, from </a:t>
            </a:r>
            <a:r>
              <a:rPr lang="ca" u="sng">
                <a:solidFill>
                  <a:schemeClr val="hlink"/>
                </a:solidFill>
                <a:hlinkClick r:id="rId6"/>
              </a:rPr>
              <a:t>https://learn.microsoft.com/es-es/ef/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ca"/>
              <a:t>Full Stack Python. </a:t>
            </a:r>
            <a:r>
              <a:rPr b="1" lang="ca"/>
              <a:t>Django ORM.</a:t>
            </a:r>
            <a:r>
              <a:rPr lang="ca"/>
              <a:t> Retrieved December, 2024, from </a:t>
            </a:r>
            <a:r>
              <a:rPr lang="ca" u="sng">
                <a:solidFill>
                  <a:schemeClr val="hlink"/>
                </a:solidFill>
                <a:hlinkClick r:id="rId7"/>
              </a:rPr>
              <a:t>https://www.fullstackpython.com/django-orm.html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ca"/>
              <a:t>Sequelize. </a:t>
            </a:r>
            <a:r>
              <a:rPr b="1" lang="ca"/>
              <a:t>Sequelize ORM Documentation.</a:t>
            </a:r>
            <a:r>
              <a:rPr lang="ca"/>
              <a:t> </a:t>
            </a:r>
            <a:r>
              <a:rPr lang="ca"/>
              <a:t> Retrieved December, 2024, from </a:t>
            </a:r>
            <a:r>
              <a:rPr lang="ca" u="sng">
                <a:solidFill>
                  <a:schemeClr val="hlink"/>
                </a:solidFill>
                <a:hlinkClick r:id="rId8"/>
              </a:rPr>
              <a:t>https://sequelize.org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ca"/>
              <a:t>OpenAI. </a:t>
            </a:r>
            <a:r>
              <a:rPr b="1" lang="ca"/>
              <a:t>ChatGPT: Ai Language Model.</a:t>
            </a:r>
            <a:r>
              <a:rPr lang="ca"/>
              <a:t> Retrieved December, 2024, from </a:t>
            </a:r>
            <a:r>
              <a:rPr lang="ca" u="sng">
                <a:solidFill>
                  <a:schemeClr val="hlink"/>
                </a:solidFill>
                <a:hlinkClick r:id="rId9"/>
              </a:rPr>
              <a:t>https://openai.com/chatgpt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Introducció</a:t>
            </a:r>
            <a:endParaRPr/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214361"/>
            <a:ext cx="1463525" cy="146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98048" y="2421850"/>
            <a:ext cx="1048500" cy="104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45225" y="2473838"/>
            <a:ext cx="1668825" cy="944556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945762" y="2402461"/>
            <a:ext cx="1668826" cy="1087336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230000" y="2307175"/>
            <a:ext cx="1668850" cy="12778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Funcionalitats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Suport per a relacions complexes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ca"/>
              <a:t>Hibernate:</a:t>
            </a:r>
            <a:r>
              <a:rPr lang="ca"/>
              <a:t> </a:t>
            </a:r>
            <a:r>
              <a:rPr lang="ca"/>
              <a:t>Relacions estàndard (one-to-one, one-to-many, many-to-one, many-to-many).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ca"/>
              <a:t>Entity Framework:</a:t>
            </a:r>
            <a:r>
              <a:rPr lang="ca"/>
              <a:t> </a:t>
            </a:r>
            <a:r>
              <a:rPr lang="ca"/>
              <a:t>Relacions estàndard (one-to-one, one-to-many, many-to-many).</a:t>
            </a:r>
            <a:r>
              <a:rPr lang="ca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ca"/>
              <a:t>Eloquent:</a:t>
            </a:r>
            <a:r>
              <a:rPr lang="ca"/>
              <a:t> Ofereix relacions clares (one-to-one, one-to-many, many-to-one, many-to-many, polimòrfiques).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ca"/>
              <a:t>Django ORM:</a:t>
            </a:r>
            <a:r>
              <a:rPr lang="ca"/>
              <a:t> Relacions estàndard (</a:t>
            </a:r>
            <a:r>
              <a:rPr lang="ca"/>
              <a:t>one-to-one, </a:t>
            </a:r>
            <a:r>
              <a:rPr lang="ca"/>
              <a:t>one-to-many, many-to-many).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ca"/>
              <a:t>Sequelize:</a:t>
            </a:r>
            <a:r>
              <a:rPr lang="ca"/>
              <a:t> </a:t>
            </a:r>
            <a:r>
              <a:rPr lang="ca"/>
              <a:t>Relacions estàndard (one-to-one, one-to-many, many-to-many).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Consultes avançades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61111"/>
              <a:buFont typeface="Arial"/>
              <a:buNone/>
            </a:pPr>
            <a:r>
              <a:rPr b="1" lang="ca"/>
              <a:t>Hibernate:</a:t>
            </a:r>
            <a:r>
              <a:rPr lang="ca"/>
              <a:t> Potent i flexible (HQL, Criteria API), fàcil d’expressar consultes molt complexes.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61111"/>
              <a:buFont typeface="Arial"/>
              <a:buNone/>
            </a:pPr>
            <a:r>
              <a:rPr b="1" lang="ca"/>
              <a:t>Entity Framework:</a:t>
            </a:r>
            <a:r>
              <a:rPr lang="ca"/>
              <a:t> LINQ permet crear consultes estructurades i sofisticades, integrades de manera natural al codi.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61111"/>
              <a:buFont typeface="Arial"/>
              <a:buNone/>
            </a:pPr>
            <a:r>
              <a:rPr b="1" lang="ca"/>
              <a:t>Eloquent:</a:t>
            </a:r>
            <a:r>
              <a:rPr lang="ca"/>
              <a:t> Sintaxi fluida i simple, suficient per a la majoria de casos, però limitada en escenaris extremadament complexos.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61111"/>
              <a:buFont typeface="Arial"/>
              <a:buNone/>
            </a:pPr>
            <a:r>
              <a:rPr b="1" lang="ca"/>
              <a:t>Django ORM:</a:t>
            </a:r>
            <a:r>
              <a:rPr lang="ca"/>
              <a:t> API clara i fàcil, amb filtres i agregacions senzilles; no tan flexible en casos molt avançats.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61111"/>
              <a:buFont typeface="Arial"/>
              <a:buNone/>
            </a:pPr>
            <a:r>
              <a:rPr b="1" lang="ca"/>
              <a:t>Sequelize:</a:t>
            </a:r>
            <a:r>
              <a:rPr lang="ca"/>
              <a:t> Senzill i intuïtiu per a consultes estàndard, limita una mica la complexitat.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Optimització i caché</a:t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ca"/>
              <a:t>Hibernate:</a:t>
            </a:r>
            <a:r>
              <a:rPr lang="ca"/>
              <a:t> Suport nadiu per a caché de segon nivell, millora significativa del rendiment en grans aplicacions.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ca"/>
              <a:t>Entity Framework: </a:t>
            </a:r>
            <a:r>
              <a:rPr lang="ca"/>
              <a:t>Caché principalment a nivell de context/sessió.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ca"/>
              <a:t>Eloquent, Django ORM i Sequelize: </a:t>
            </a:r>
            <a:r>
              <a:rPr lang="ca"/>
              <a:t>Enfocada en caché de consultes específiques.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Diferències en ús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Facilitat d’aprenentatge</a:t>
            </a:r>
            <a:endParaRPr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ca"/>
              <a:t>Hibernate i Entity Framework:</a:t>
            </a:r>
            <a:r>
              <a:rPr lang="ca"/>
              <a:t> Corba d’aprenentatge més pronunciada, però ofereixen molta més potència i flexibilitat.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ca"/>
              <a:t>Eloquent i </a:t>
            </a:r>
            <a:r>
              <a:rPr b="1" lang="ca"/>
              <a:t>Django ORM</a:t>
            </a:r>
            <a:r>
              <a:rPr b="1" lang="ca"/>
              <a:t>: </a:t>
            </a:r>
            <a:r>
              <a:rPr lang="ca"/>
              <a:t>Molt intuïtius, ideals per a principiants.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ca"/>
              <a:t>Sequelize:</a:t>
            </a:r>
            <a:r>
              <a:rPr lang="ca"/>
              <a:t> Senzill d’iniciar, però pot requerir certa configuració manual.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Sintaxi i estil</a:t>
            </a:r>
            <a:endParaRPr/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ca"/>
              <a:t>Hibernate: </a:t>
            </a:r>
            <a:r>
              <a:rPr lang="ca"/>
              <a:t>Configuració mitjançant anotacions o XML, molt potent però més complex.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ca"/>
              <a:t>Entity Framework:</a:t>
            </a:r>
            <a:r>
              <a:rPr lang="ca"/>
              <a:t> Barreja de convencions i configuració fluida amb LINQ, un bon equilibri entre simplicitat i potència.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ca"/>
              <a:t>Eloquent:</a:t>
            </a:r>
            <a:r>
              <a:rPr lang="ca"/>
              <a:t> Sintaxi fluida i expressiva.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ca"/>
              <a:t>Django ORM i Sequelize:</a:t>
            </a:r>
            <a:r>
              <a:rPr lang="ca"/>
              <a:t> Models fàcils de definir i utilitzar, però menys personalitzables en casos rars.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