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fd01dc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fd01dc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fb2e83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fb2e83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fb2e83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fb2e83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fb2e83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9fb2e83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fb2e83f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fb2e83f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rtinfowler.com/eaaCatalog/rowDataGateway.html" TargetMode="External"/><Relationship Id="rId4" Type="http://schemas.openxmlformats.org/officeDocument/2006/relationships/hyperlink" Target="https://martinfowler.com/eaaCatalog/tableDataGateway.html" TargetMode="External"/><Relationship Id="rId5" Type="http://schemas.openxmlformats.org/officeDocument/2006/relationships/hyperlink" Target="https://martinfowler.com/eaaCatalog/dataMapp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29350" y="1739400"/>
            <a:ext cx="8685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 Patrons DAO: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Row Data, Table Data i Data Mapper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9952" y="4105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Oriol Ribas Miquel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Row Data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Table Data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Font typeface="Arial"/>
              <a:buChar char="●"/>
            </a:pPr>
            <a:r>
              <a:rPr lang="ca" sz="1700">
                <a:latin typeface="Arial"/>
                <a:ea typeface="Arial"/>
                <a:cs typeface="Arial"/>
                <a:sym typeface="Arial"/>
              </a:rPr>
              <a:t>Data Mapper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8100"/>
            <a:ext cx="5834282" cy="35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Row data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639775" y="2145050"/>
            <a:ext cx="32034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Cada fila de la taula representa un objecte.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Mètodes per a actualitzar, suprimir i carregar dades.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Accés senzill i directe a les dades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Table Data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5925"/>
            <a:ext cx="5835324" cy="13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549600" y="2021463"/>
            <a:ext cx="36996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Un únic objecte gestiona totes les operacions de la taula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No hi ha representació individual per fila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Útil per aplicacions on les operacions s’apliquen a conjunts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Mapper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6575"/>
            <a:ext cx="5974700" cy="1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985700" y="2090475"/>
            <a:ext cx="31584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Separa les dades en memòria de la base de dades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Mapper responsable de traduir les dades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ca">
                <a:solidFill>
                  <a:schemeClr val="accent1"/>
                </a:solidFill>
              </a:rPr>
              <a:t>Útil per a aplicacions grans on es necessari la separació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Referències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Fowler, M. (s. f.). Row Data Gateway. martinfowler.com. 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https://www.martinfowler.com/eaaCatalog/rowDataGateway.html</a:t>
            </a:r>
            <a:r>
              <a:rPr lang="ca"/>
              <a:t> [26/11/2024]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Fowler, M. (s. f.-b). Table Data Gateway. martinfowler.com. </a:t>
            </a:r>
            <a:r>
              <a:rPr lang="ca" u="sng">
                <a:solidFill>
                  <a:schemeClr val="hlink"/>
                </a:solidFill>
                <a:hlinkClick r:id="rId4"/>
              </a:rPr>
              <a:t>https://martinfowler.com/eaaCatalog/tableDataGateway.html</a:t>
            </a:r>
            <a:r>
              <a:rPr lang="ca"/>
              <a:t> [26/11/2024]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Fowler, M. (s. f.-a). Data Mapper. martinfowler.com. </a:t>
            </a:r>
            <a:r>
              <a:rPr lang="ca" u="sng">
                <a:solidFill>
                  <a:schemeClr val="hlink"/>
                </a:solidFill>
                <a:hlinkClick r:id="rId5"/>
              </a:rPr>
              <a:t>https://martinfowler.com/eaaCatalog/dataMapper.html</a:t>
            </a:r>
            <a:r>
              <a:rPr lang="ca"/>
              <a:t> [26/11/2024]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