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9ddd98ea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9ddd98ea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9ddd98ea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9ddd98ea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9ddd98ea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9ddd98ea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9ddd98ea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9ddd98ea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etworkcomputing.com/data-center-networking/qantas-opts-to-outsource" TargetMode="External"/><Relationship Id="rId4" Type="http://schemas.openxmlformats.org/officeDocument/2006/relationships/hyperlink" Target="https://www.computerworld.com/article/1704975/ibm-qantas-sign-446m-it-outsourcing-de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Exemple Outsourcing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B7B7B7"/>
                </a:solidFill>
              </a:rPr>
              <a:t>Sergi Gonzalez Martos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62538">
            <a:off x="450600" y="1187312"/>
            <a:ext cx="4918001" cy="2768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24961">
            <a:off x="4524897" y="1364475"/>
            <a:ext cx="4163726" cy="276887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826500" y="336250"/>
            <a:ext cx="149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Acords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$446M.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Acord de 10 anys.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IBM migrarà els servidors de Qantas a una infraestructura compartida en un centre de dades d'IBM a Sydney.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Gestionar una sèrie de serveis: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Suport del servei d'assistència.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a"/>
              <a:t>Seguretat i gestió del canvi.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Informàtica sota demanda.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275" y="2775675"/>
            <a:ext cx="1519050" cy="15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71850" y="3673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     </a:t>
            </a:r>
            <a:r>
              <a:rPr lang="ca"/>
              <a:t>Avantatges 				    Riscos i Dificultats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7185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a" sz="1100"/>
              <a:t>Permet </a:t>
            </a:r>
            <a:r>
              <a:rPr b="1" lang="ca" sz="1100"/>
              <a:t>centrar-se en els canvis en curs a la indústria aèria i en el seu propi creixement empresarial.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a" sz="1100"/>
              <a:t>Qantas pagarà pels serveis a demanda, la qual cosa permetrà a la companyia aèria </a:t>
            </a:r>
            <a:r>
              <a:rPr b="1" lang="ca" sz="1100"/>
              <a:t>reduir significativament els costos administratius</a:t>
            </a:r>
            <a:r>
              <a:rPr lang="ca" sz="1100"/>
              <a:t> i altres relacionats amb la informàtica.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a" sz="1100"/>
              <a:t>L'acord de serveis amb IBM permetrà a Qantas </a:t>
            </a:r>
            <a:r>
              <a:rPr b="1" lang="ca" sz="1100"/>
              <a:t>escalar més ràpidament</a:t>
            </a:r>
            <a:r>
              <a:rPr lang="ca" sz="1100"/>
              <a:t> la seva infraestructura i els seus recursos de personal.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a" sz="1100"/>
              <a:t>La infraestructura del centre de dades d'IBM i el model de cost variable proporcionaran una major </a:t>
            </a:r>
            <a:r>
              <a:rPr b="1" lang="ca" sz="1100"/>
              <a:t>flexibilitat i eficiència</a:t>
            </a:r>
            <a:r>
              <a:rPr lang="ca" sz="1100"/>
              <a:t> a Qantas.</a:t>
            </a:r>
            <a:endParaRPr sz="1100"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700325" y="1152475"/>
            <a:ext cx="3999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a" sz="1100"/>
              <a:t>John Varney, CTO de British Broadcasting Corp (BBC): “El repte més gran és, sens dubte, </a:t>
            </a:r>
            <a:r>
              <a:rPr b="1" lang="ca" sz="1100"/>
              <a:t>mantenir el negoci en marxa</a:t>
            </a:r>
            <a:r>
              <a:rPr lang="ca" sz="1100"/>
              <a:t> mentre feu el canvi: necessiteu un </a:t>
            </a:r>
            <a:r>
              <a:rPr b="1" lang="ca" sz="1100"/>
              <a:t>programa de transició</a:t>
            </a:r>
            <a:r>
              <a:rPr lang="ca" sz="1100"/>
              <a:t> i us heu d'assegurar que tots </a:t>
            </a:r>
            <a:r>
              <a:rPr b="1" lang="ca" sz="1100"/>
              <a:t>els membres de la vostra organització ho accepten.”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ca" sz="1100"/>
              <a:t>Cal assegurar-se que hi ha una </a:t>
            </a:r>
            <a:r>
              <a:rPr b="1" lang="ca" sz="1100"/>
              <a:t>bona comunicació</a:t>
            </a:r>
            <a:r>
              <a:rPr lang="ca" sz="1100"/>
              <a:t> en un acord d'aquesta escala, segons Leonard Eckhaus, president de l'associació d'usuaris del centre de dades Afcom: "Hi ha d'haver </a:t>
            </a:r>
            <a:r>
              <a:rPr b="1" lang="ca" sz="1100"/>
              <a:t>mecanismes de denúncia que funcionin i que tothom entengui</a:t>
            </a:r>
            <a:r>
              <a:rPr lang="ca" sz="1100"/>
              <a:t>".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ca" sz="1100"/>
              <a:t>Gary Yeck, director de la pràctica d'estratègies tecnològiques de la firma analista Meta Group Inc.,. "Si arribeu a un acord d'externalització, heu de </a:t>
            </a:r>
            <a:r>
              <a:rPr b="1" lang="ca" sz="1100"/>
              <a:t>supervisar aquest compromís</a:t>
            </a:r>
            <a:r>
              <a:rPr lang="ca" sz="1100"/>
              <a:t>. La part més important d'un acord d'externalització és </a:t>
            </a:r>
            <a:r>
              <a:rPr b="1" lang="ca" sz="1100"/>
              <a:t>supervisar aquest contracte</a:t>
            </a:r>
            <a:r>
              <a:rPr lang="ca" sz="1100"/>
              <a:t>".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372000" y="367325"/>
            <a:ext cx="24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Bibliografia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648750" y="1393325"/>
            <a:ext cx="7846500" cy="26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20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Qantas Opts to Outsource</a:t>
            </a:r>
            <a:r>
              <a:rPr lang="ca" sz="20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(2004, 18 mayo). Recuperado 8 de octubre de 2024, de </a:t>
            </a:r>
            <a:r>
              <a:rPr lang="ca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https://www.networkcomputing.com/data-center-networking/qantas-opts-to-outsource</a:t>
            </a:r>
            <a:endParaRPr sz="2000">
              <a:solidFill>
                <a:srgbClr val="0510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510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20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Rosencrance, L. (2004, 17 mayo). </a:t>
            </a:r>
            <a:r>
              <a:rPr i="1" lang="ca" sz="20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IBM, Qantas sign $446M IT outsourcing deal</a:t>
            </a:r>
            <a:r>
              <a:rPr lang="ca" sz="2000">
                <a:solidFill>
                  <a:srgbClr val="0510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Computerworld. Recuperado 8 de octubre de 2024, de </a:t>
            </a:r>
            <a:r>
              <a:rPr lang="ca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https://www.computerworld.com/article/1704975/ibm-qantas-sign-446m-it-outsourcing-deal.html</a:t>
            </a:r>
            <a:endParaRPr sz="2000">
              <a:solidFill>
                <a:srgbClr val="0510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510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