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4656c4c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4656c4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Una vegada s’ha fet el model de requeriments, és a dir, s’han definit les limitacions del sistemes i s’ha especificat la seva funció, es desenvolupa el model d’anàlisis, que preten estructurar el sistema independentment de la seva implementació.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L’espai pel model d’anàlisis es pot capturar en 3 dimensions: informació (informació en el sistema), comportament (comportament que adopta el sistema, com canvia d’estat, etc) i presentació (com es presenta el sistema al món exterior).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Volem una estructura que es pugui adaptar als canvis.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model Entity-Control-Boundary utilitza 3 tipus d’objectes que s’esmenten en el nom. Cada un d’ells captura almenys, 2 de les 3 dimensions, tot i que tendeixen cap a una de les dimensions, i així s’abarca tot l’espai d’informació del model.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6c04457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6c04457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a"/>
              <a:t>Interfície</a:t>
            </a:r>
            <a:r>
              <a:rPr lang="ca"/>
              <a:t>: mostra contingut d’una pàgina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a"/>
              <a:t>HTTP gateway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a"/>
              <a:t>String send(URL url)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a"/>
              <a:t>String post(URL url)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36c0445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36c0445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Gestiona fronteres de sistema o subsistema amb actors externs.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a"/>
              <a:t>GUI : interfície gràfica de l’usuari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a"/>
              <a:t>HTTP Gateway: gestiona les conexions y sol·licituds HTTP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36c04457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36c04457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Gestió del flux de la interacció interna del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a"/>
              <a:t>Download Controller: rep les </a:t>
            </a:r>
            <a:r>
              <a:rPr lang="ca"/>
              <a:t>sol·licituds</a:t>
            </a:r>
            <a:r>
              <a:rPr lang="ca"/>
              <a:t> de descàrrega de la GUI i coordina per obtenir la pàgina de la caché si hi és, en cas contrari, descarregar-la des del WebServer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36c04457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36c04457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Element que gestiona conjunts d’informació significativa del sistema (cas d’ús)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a"/>
              <a:t>Page : pàgina web descarregada que va associada a una URL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a"/>
              <a:t>Caché: guarda les pàgines descarregades temporalment.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36c04457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36c04457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Explicar què 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Observem que les entitats (en aquest cas la Cache) no interacciona amb els elements Boundary.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36c04457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36c04457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s.sjsu.edu/~pearce/modules/lectures/ooa/analysis/browser/analysisModel" TargetMode="External"/><Relationship Id="rId4" Type="http://schemas.openxmlformats.org/officeDocument/2006/relationships/hyperlink" Target="https://www.cs.sjsu.edu/~pearce/modules/lectures/ooa/analysis/browser/analysisModel" TargetMode="External"/><Relationship Id="rId5" Type="http://schemas.openxmlformats.org/officeDocument/2006/relationships/hyperlink" Target="https://archive.org/details/ivar-jacobson-object-oriented-software-engineering-a-use-case-driven-approach-ac/page/131/mode/2up" TargetMode="External"/><Relationship Id="rId6" Type="http://schemas.openxmlformats.org/officeDocument/2006/relationships/hyperlink" Target="https://archive.org/details/ivar-jacobson-object-oriented-software-engineering-a-use-case-driven-approach-ac/page/131/mode/2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Ús i Exemple Entity-Control-Boundary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Marta Sunyer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Ús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Patró arquitectònic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Disseny orientat a objectes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Divisió de responsabilitats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Navegador Web Senzill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00" y="1084600"/>
            <a:ext cx="72961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Boundaries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29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GUI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HTTP Gateway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700" y="1401738"/>
            <a:ext cx="5559925" cy="29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Control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29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Download Controller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700" y="1401738"/>
            <a:ext cx="5559925" cy="29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Entities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29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Cache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URL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700" y="1401738"/>
            <a:ext cx="5559925" cy="29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Diagrama de seqüència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38" y="1074525"/>
            <a:ext cx="58043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Referències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1"/>
                </a:solidFill>
              </a:rPr>
              <a:t>Analysis Model for a Simple Automatic Teller Machine (ATM). (s. f.).</a:t>
            </a:r>
            <a:r>
              <a:rPr lang="ca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200" u="sng">
                <a:solidFill>
                  <a:schemeClr val="hlink"/>
                </a:solidFill>
                <a:hlinkClick r:id="rId4"/>
              </a:rPr>
              <a:t>https://www.cs.sjsu.edu/~pearce/modules/lectures/ooa/analysis/browser/analysisModel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200">
                <a:solidFill>
                  <a:schemeClr val="dk1"/>
                </a:solidFill>
              </a:rPr>
              <a:t>Ivar Jacobson Object Oriented Software Engineering A Use Case Driven Approach ACM Press Addison Wesley Pub ( 1992) : Free Download, Borrow, and Streaming : Internet Archive. (2023b, enero 17). Internet Archive.</a:t>
            </a:r>
            <a:r>
              <a:rPr lang="ca" sz="1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200" u="sng">
                <a:solidFill>
                  <a:schemeClr val="hlink"/>
                </a:solidFill>
                <a:hlinkClick r:id="rId6"/>
              </a:rPr>
              <a:t>https://archive.org/details/ivar-jacobson-object-oriented-software-engineering-a-use-case-driven-approach-ac/page/131/mode/2up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