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F237A-75B8-40DB-93FD-C70E49A25E8A}" v="1" dt="2024-09-18T16:22:2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EAA0C-9E8F-6D16-139D-25F96B89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1FD227-7E6F-725B-32B2-BDB34F7A81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55641C-157E-26CE-A545-B68494F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57357-9C0B-5CB5-FE41-B79D789D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5B1D4-5A49-70EA-87EF-C6726A79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72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9D698-E725-9E40-51DD-735B6E3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2D0E8-6B68-B1A5-60E4-DA86CA51F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7B6EC-A59F-7371-218F-2E8822D0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60A69-4CD2-378C-A704-3EFEFB73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FF9AF0-5974-05F1-5BCB-7349EC37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1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860C4F-1D80-76D8-9C08-06EA54259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B06042-62CD-F0D6-A8F8-2FEAED70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9E6F6-8020-6029-2FE5-BA3A6061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DB23FA-CE00-7826-2FF9-C6ADEC9A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C6391-20C1-F245-F8B8-FF04F7BE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0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AE934-FB7F-90C7-B21C-F2867B28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B2BD4-B943-C275-3783-0B0BE126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BB24E8-35A2-0590-6796-8B61AA32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BD6997-1978-7738-F334-F8E8D4FC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073E9-D409-2236-B356-1BD8D5A3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79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20A1-09A0-D81C-48D1-2F3D4C74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5E46B-FEDF-1F54-34BF-222B56CA6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9F816-79C1-7370-1D0B-50EB520B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143D8-13C2-420F-68DB-5EA8A186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A91D37-AF1E-05AE-5287-C2D9D0CA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CDE4D-07BA-3C2B-9D85-987FD476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365D10-2BF1-B8DD-E5AF-2389E4DF3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AAA117-5F1A-F22B-B37A-DFB5AE93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63176-2ADF-A282-6D70-CA384CAE6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1476EE-3FD9-E5FB-3B30-094FAD11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41CCA1-1EA2-4C41-CA4C-2E395076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18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4559A-8B70-7596-23DC-7E984166C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F813D-D6EE-8F49-092E-766AD4D5B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B458D2-57EB-65C0-3320-3ADC6457F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CF117C-8DA7-A6BB-EBE9-6C2545D9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38187-ADDB-DC3E-5FDE-B768EE779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176FD0-C813-3484-061D-97AC0674A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75B1E9-8BDC-3342-58F8-2893FBDA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A1D1A2-BFDB-B627-52D8-8F3ABFB7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78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E07CF-CE09-6FFF-B58D-084AA814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BAF588-A7DE-ECA4-178C-2D54F765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1DF27D-DBA7-34A6-77F7-975DDDA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B5AB3B-EC0E-7FDE-85EE-34A64AEC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13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00643D-BF6D-778A-85D5-A7DEA6DA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872DFD-6F1D-4EAD-D26D-F815EB9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4F08CD-D49A-AD14-ECA5-437EEF46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3833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23EE7-35E1-84E1-23AD-4A42FC41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61856-1FAB-DC25-D6FD-C10CAEC6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85029-8865-E37B-6153-898426EAE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883DFE-7D08-FF95-BF05-82C707DB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6C449-25DF-FA4C-37E7-5007258D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5FF0F-DAED-0AA2-847C-4A983BC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12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2F70B-9F55-0EBF-26CE-57364167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149B00-02E6-1459-D710-2E910FCF0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81845-7D16-C569-B5F3-80CE3BC7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C3BCB-A5E4-2644-1ACE-C1F5CCC1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9322C9-38FA-AC8B-94B2-6AD3D748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A925F3-AFF4-0DC3-7D35-A9C2FC66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412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82E6FF-F3CD-D21B-9CAC-13FEE251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A0776A-0C97-95AD-DC92-0B50BAB2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AD2F2-1B1B-8E03-B8AC-E126AA465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2DDD-F189-47D7-90D0-F45478103B97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1CA8A-9413-EBAF-19D5-5379D1CEC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EE46C-7ADA-62B0-81E0-CD1F62D4E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63D4B-B1AB-4AF7-A256-8D24CB13C4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03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36E94-632B-ABA9-863E-BB6E5B39D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00025A-BABA-0B8D-AF0F-C1351A7F6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B5A35-8BF9-322A-7050-2B36F1DD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241"/>
            <a:ext cx="12135216" cy="68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97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Dimillas Noguera Pedrosa</dc:creator>
  <cp:lastModifiedBy>Dimillas Noguera Pedrosa</cp:lastModifiedBy>
  <cp:revision>1</cp:revision>
  <dcterms:created xsi:type="dcterms:W3CDTF">2024-09-18T16:22:21Z</dcterms:created>
  <dcterms:modified xsi:type="dcterms:W3CDTF">2024-09-18T16:23:02Z</dcterms:modified>
</cp:coreProperties>
</file>