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5e03a3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5e03a3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6ba9f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6ba9f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hyperlink" Target="http://www.barcaexperiences.com" TargetMode="External"/><Relationship Id="rId6" Type="http://schemas.openxmlformats.org/officeDocument/2006/relationships/hyperlink" Target="mailto:info@barcaexperiences.com" TargetMode="External"/><Relationship Id="rId7" Type="http://schemas.openxmlformats.org/officeDocument/2006/relationships/hyperlink" Target="http://www.linkedin.com/company/barca-experiences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7614" l="520" r="-520" t="18077"/>
          <a:stretch/>
        </p:blipFill>
        <p:spPr>
          <a:xfrm>
            <a:off x="-19575" y="-37900"/>
            <a:ext cx="9144000" cy="5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-680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Barça XPeriences</a:t>
            </a:r>
            <a:endParaRPr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92500" y="1481475"/>
            <a:ext cx="85206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Enjoy. Reward. Repeat.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7614" l="520" r="-520" t="18077"/>
          <a:stretch/>
        </p:blipFill>
        <p:spPr>
          <a:xfrm>
            <a:off x="-19575" y="-37900"/>
            <a:ext cx="9144000" cy="51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color negro? - Mejor con Salud" id="62" name="Google Shape;62;p14"/>
          <p:cNvPicPr preferRelativeResize="0"/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9163" y="-37900"/>
            <a:ext cx="9086525" cy="5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403800" y="1292025"/>
            <a:ext cx="54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7175" y="979450"/>
            <a:ext cx="70902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ca" sz="1500">
                <a:solidFill>
                  <a:schemeClr val="lt1"/>
                </a:solidFill>
              </a:rPr>
              <a:t>Único usuario en todo el ecosistema Barça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ca" sz="1500">
                <a:solidFill>
                  <a:schemeClr val="lt1"/>
                </a:solidFill>
              </a:rPr>
              <a:t>XPeriences: Escape room, Tours VR, Museo interactivo…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ca" sz="1500">
                <a:solidFill>
                  <a:schemeClr val="lt1"/>
                </a:solidFill>
              </a:rPr>
              <a:t>Rangos usuario: oro, diamante, platino…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ca" sz="1500">
                <a:solidFill>
                  <a:schemeClr val="lt1"/>
                </a:solidFill>
              </a:rPr>
              <a:t>Descuentos en tienda, comida, partners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85200" y="286900"/>
            <a:ext cx="85206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 de fidelización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7614" l="520" r="-520" t="18077"/>
          <a:stretch/>
        </p:blipFill>
        <p:spPr>
          <a:xfrm>
            <a:off x="-19575" y="-37900"/>
            <a:ext cx="9144000" cy="51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color negro? - Mejor con Salud" id="71" name="Google Shape;71;p15"/>
          <p:cNvPicPr preferRelativeResize="0"/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9163" y="-37900"/>
            <a:ext cx="9086525" cy="5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403800" y="1292025"/>
            <a:ext cx="54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81325" y="979450"/>
            <a:ext cx="5456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www.barca</a:t>
            </a:r>
            <a:r>
              <a:rPr lang="ca" sz="1500" u="sng">
                <a:solidFill>
                  <a:schemeClr val="lt1"/>
                </a:solidFill>
              </a:rPr>
              <a:t>.cat/barca-xperiences</a:t>
            </a:r>
            <a:endParaRPr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lt1"/>
                </a:solidFill>
              </a:rPr>
              <a:t>+34 900 123 456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u="sng">
                <a:solidFill>
                  <a:schemeClr val="hlink"/>
                </a:solidFill>
                <a:hlinkClick r:id="rId6"/>
              </a:rPr>
              <a:t>info@barcaexperiences.com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www.linkedin.com/company/barca-xperiences</a:t>
            </a:r>
            <a:endParaRPr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Iconos De Contacto PNG para descargar gratis" id="74" name="Google Shape;74;p15"/>
          <p:cNvPicPr preferRelativeResize="0"/>
          <p:nvPr/>
        </p:nvPicPr>
        <p:blipFill rotWithShape="1">
          <a:blip r:embed="rId8">
            <a:alphaModFix/>
          </a:blip>
          <a:srcRect b="30086" l="81960" r="5156" t="51641"/>
          <a:stretch/>
        </p:blipFill>
        <p:spPr>
          <a:xfrm>
            <a:off x="1660350" y="884750"/>
            <a:ext cx="4736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s De Contacto PNG para descargar gratis" id="75" name="Google Shape;75;p15"/>
          <p:cNvPicPr preferRelativeResize="0"/>
          <p:nvPr/>
        </p:nvPicPr>
        <p:blipFill rotWithShape="1">
          <a:blip r:embed="rId8">
            <a:alphaModFix/>
          </a:blip>
          <a:srcRect b="72447" l="81187" r="5929" t="9280"/>
          <a:stretch/>
        </p:blipFill>
        <p:spPr>
          <a:xfrm>
            <a:off x="1612150" y="1435000"/>
            <a:ext cx="4736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s De Contacto PNG para descargar gratis" id="76" name="Google Shape;76;p15"/>
          <p:cNvPicPr preferRelativeResize="0"/>
          <p:nvPr/>
        </p:nvPicPr>
        <p:blipFill rotWithShape="1">
          <a:blip r:embed="rId8">
            <a:alphaModFix/>
          </a:blip>
          <a:srcRect b="51078" l="82218" r="4899" t="30649"/>
          <a:stretch/>
        </p:blipFill>
        <p:spPr>
          <a:xfrm>
            <a:off x="1660350" y="1910650"/>
            <a:ext cx="47362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s De Contacto PNG para descargar gratis" id="77" name="Google Shape;77;p15"/>
          <p:cNvPicPr preferRelativeResize="0"/>
          <p:nvPr/>
        </p:nvPicPr>
        <p:blipFill rotWithShape="1">
          <a:blip r:embed="rId8">
            <a:alphaModFix/>
          </a:blip>
          <a:srcRect b="73195" l="52073" r="35044" t="8532"/>
          <a:stretch/>
        </p:blipFill>
        <p:spPr>
          <a:xfrm>
            <a:off x="1660350" y="2386300"/>
            <a:ext cx="473625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ctrTitle"/>
          </p:nvPr>
        </p:nvSpPr>
        <p:spPr>
          <a:xfrm>
            <a:off x="85200" y="286900"/>
            <a:ext cx="8520600" cy="6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Hablemos: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