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_rels/notesSlide1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7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Folie mittels Klicken verschieben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latin typeface="Arial"/>
              </a:rPr>
              <a:t>Format der Notizen mittels Klicken bearbeiten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9923103-AAE5-4EA8-B074-AACC63610E39}" type="slidenum">
              <a:rPr b="0" lang="de-DE" sz="1400" spc="-1" strike="noStrike">
                <a:latin typeface="Times New Roman"/>
              </a:rPr>
              <a:t>1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2D333AC-2E17-465E-A65A-2F21CC9AE431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86F0837-7B9F-4B63-897A-8B3E358433DE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A3D7612-1107-4BA7-BA1B-B9E7EECD43BB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FF9212F-C798-4164-B006-E4EF89808616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61ED2EB-8184-4C6E-BBDE-A97D6D3C8BA3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7B9177C-ABA9-4EC2-9DC0-89BBF568FB40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B78EDF2-5705-4471-8F63-FB1B1C0CEDEA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latin typeface="Arial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000C7B1-A8C0-4910-86F8-1ED1A3426361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latin typeface="Arial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E6B2F3D-119D-41FE-8FFB-6E23F7B15921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latin typeface="Arial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4D49DD2-887C-4571-9CF2-0C7108F9EC00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Titelmasterformat durch Klicken bearbeiten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DD9BABB-0824-44D4-A5BB-4310E18DBFB7}" type="datetime1">
              <a:rPr b="0" lang="de-DE" sz="1200" spc="-1" strike="noStrike">
                <a:solidFill>
                  <a:srgbClr val="8b8b8b"/>
                </a:solidFill>
                <a:latin typeface="Calibri"/>
              </a:rPr>
              <a:t>17.02.2020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BF72013-B2C6-4753-9E1C-43DAEB0B3A69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Titelmasterformat durch Klicken 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Textmasterformat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BB1CDD8-53D2-4A4F-91DB-F18F8B3661F3}" type="datetime1">
              <a:rPr b="0" lang="de-DE" sz="1200" spc="-1" strike="noStrike">
                <a:solidFill>
                  <a:srgbClr val="8b8b8b"/>
                </a:solidFill>
                <a:latin typeface="Calibri"/>
              </a:rPr>
              <a:t>17.02.2020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C37FFE5-C722-490F-A020-D83AE5DB9A90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de-D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Titelmasterformat durch Klicken 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Textmasterformat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Textmasterformat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0E05AD1-6DC2-4389-BE5D-FCF0504365EB}" type="datetime1">
              <a:rPr b="0" lang="de-DE" sz="1200" spc="-1" strike="noStrike">
                <a:solidFill>
                  <a:srgbClr val="8b8b8b"/>
                </a:solidFill>
                <a:latin typeface="Calibri"/>
              </a:rPr>
              <a:t>17.02.2020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FB9C5B4-4672-440E-AEE2-EC975CC1FF5D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de-D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8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Cards Against Humanity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Philipp Czarnetzki</a:t>
            </a:r>
            <a:br/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Max Schäfer</a:t>
            </a:r>
            <a:endParaRPr b="0" lang="de-DE" sz="24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Socket.IO</a:t>
            </a:r>
            <a:br/>
            <a:r>
              <a:rPr b="0" lang="de-DE" sz="1200" spc="-1" strike="noStrike">
                <a:solidFill>
                  <a:srgbClr val="808080"/>
                </a:solidFill>
                <a:latin typeface="Calibri"/>
              </a:rPr>
              <a:t>github.com/socketio/socket.io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b="0" lang="de-DE" sz="1200" spc="-1" strike="noStrike">
              <a:latin typeface="Times New Roman"/>
            </a:endParaRPr>
          </a:p>
        </p:txBody>
      </p:sp>
      <p:pic>
        <p:nvPicPr>
          <p:cNvPr id="156" name="Inhaltsplatzhalter 6" descr=""/>
          <p:cNvPicPr/>
          <p:nvPr/>
        </p:nvPicPr>
        <p:blipFill>
          <a:blip r:embed="rId1"/>
          <a:stretch/>
        </p:blipFill>
        <p:spPr>
          <a:xfrm>
            <a:off x="2961000" y="1293480"/>
            <a:ext cx="5990040" cy="44942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Socket.IO</a:t>
            </a:r>
            <a:br/>
            <a:r>
              <a:rPr b="0" lang="de-DE" sz="1200" spc="-1" strike="noStrike">
                <a:solidFill>
                  <a:srgbClr val="808080"/>
                </a:solidFill>
                <a:latin typeface="Calibri"/>
              </a:rPr>
              <a:t>github.com/socketio/socket.io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b="0" lang="de-DE" sz="1200" spc="-1" strike="noStrike">
              <a:latin typeface="Times New Roman"/>
            </a:endParaRPr>
          </a:p>
        </p:txBody>
      </p:sp>
      <p:pic>
        <p:nvPicPr>
          <p:cNvPr id="159" name="Inhaltsplatzhalter 4" descr=""/>
          <p:cNvPicPr/>
          <p:nvPr/>
        </p:nvPicPr>
        <p:blipFill>
          <a:blip r:embed="rId1"/>
          <a:stretch/>
        </p:blipFill>
        <p:spPr>
          <a:xfrm>
            <a:off x="1546920" y="0"/>
            <a:ext cx="9097560" cy="68256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Sequenzdiagramm</a:t>
            </a:r>
            <a:br/>
            <a:r>
              <a:rPr b="0" lang="de-DE" sz="1200" spc="-1" strike="noStrike">
                <a:solidFill>
                  <a:srgbClr val="808080"/>
                </a:solidFill>
                <a:latin typeface="Calibri"/>
              </a:rPr>
              <a:t>stand github.com/10ITX3-CardsAgainstHumanity/cah-backend/commit/28474e3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b="0" lang="de-DE" sz="1200" spc="-1" strike="noStrike">
              <a:latin typeface="Times New Roman"/>
            </a:endParaRPr>
          </a:p>
        </p:txBody>
      </p:sp>
      <p:pic>
        <p:nvPicPr>
          <p:cNvPr id="162" name="Inhaltsplatzhalter 16" descr=""/>
          <p:cNvPicPr/>
          <p:nvPr/>
        </p:nvPicPr>
        <p:blipFill>
          <a:blip r:embed="rId1"/>
          <a:srcRect l="0" t="8003" r="0" b="-266"/>
          <a:stretch/>
        </p:blipFill>
        <p:spPr>
          <a:xfrm>
            <a:off x="1760040" y="2162160"/>
            <a:ext cx="3337560" cy="4014360"/>
          </a:xfrm>
          <a:prstGeom prst="rect">
            <a:avLst/>
          </a:prstGeom>
          <a:ln>
            <a:noFill/>
          </a:ln>
        </p:spPr>
      </p:pic>
      <p:pic>
        <p:nvPicPr>
          <p:cNvPr id="163" name="Inhaltsplatzhalter 21" descr=""/>
          <p:cNvPicPr/>
          <p:nvPr/>
        </p:nvPicPr>
        <p:blipFill>
          <a:blip r:embed="rId2"/>
          <a:srcRect l="0" t="7294" r="0" b="0"/>
          <a:stretch/>
        </p:blipFill>
        <p:spPr>
          <a:xfrm>
            <a:off x="7010640" y="2143080"/>
            <a:ext cx="3504240" cy="40334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Sequenzdiagramm</a:t>
            </a:r>
            <a:br/>
            <a:r>
              <a:rPr b="0" lang="de-DE" sz="1200" spc="-1" strike="noStrike">
                <a:solidFill>
                  <a:srgbClr val="808080"/>
                </a:solidFill>
                <a:latin typeface="Calibri"/>
              </a:rPr>
              <a:t>stand github.com/10ITX3-CardsAgainstHumanity/cah-backend/commit/28474e3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b="0" lang="de-DE" sz="1200" spc="-1" strike="noStrike">
              <a:latin typeface="Times New Roman"/>
            </a:endParaRPr>
          </a:p>
        </p:txBody>
      </p:sp>
      <p:pic>
        <p:nvPicPr>
          <p:cNvPr id="166" name="Inhaltsplatzhalter 4" descr=""/>
          <p:cNvPicPr/>
          <p:nvPr/>
        </p:nvPicPr>
        <p:blipFill>
          <a:blip r:embed="rId1"/>
          <a:srcRect l="0" t="4450" r="0" b="0"/>
          <a:stretch/>
        </p:blipFill>
        <p:spPr>
          <a:xfrm>
            <a:off x="2213280" y="2019240"/>
            <a:ext cx="2431080" cy="4157280"/>
          </a:xfrm>
          <a:prstGeom prst="rect">
            <a:avLst/>
          </a:prstGeom>
          <a:ln>
            <a:noFill/>
          </a:ln>
        </p:spPr>
      </p:pic>
      <p:pic>
        <p:nvPicPr>
          <p:cNvPr id="167" name="Inhaltsplatzhalter 5" descr=""/>
          <p:cNvPicPr/>
          <p:nvPr/>
        </p:nvPicPr>
        <p:blipFill>
          <a:blip r:embed="rId2"/>
          <a:srcRect l="0" t="5767" r="0" b="0"/>
          <a:stretch/>
        </p:blipFill>
        <p:spPr>
          <a:xfrm>
            <a:off x="6990480" y="2076480"/>
            <a:ext cx="3544560" cy="41000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Infrastruktur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9" name="Inhaltsplatzhalter 4" descr=""/>
          <p:cNvPicPr/>
          <p:nvPr/>
        </p:nvPicPr>
        <p:blipFill>
          <a:blip r:embed="rId1"/>
          <a:stretch/>
        </p:blipFill>
        <p:spPr>
          <a:xfrm>
            <a:off x="3600000" y="2340000"/>
            <a:ext cx="4409640" cy="2676240"/>
          </a:xfrm>
          <a:prstGeom prst="rect">
            <a:avLst/>
          </a:prstGeom>
          <a:ln>
            <a:noFill/>
          </a:ln>
        </p:spPr>
      </p:pic>
      <p:sp>
        <p:nvSpPr>
          <p:cNvPr id="170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b="0" lang="de-DE" sz="1200" spc="-1" strike="noStrike">
              <a:latin typeface="Times New Roman"/>
            </a:endParaRPr>
          </a:p>
        </p:txBody>
      </p:sp>
    </p:spTree>
  </p:cSld>
  <p:transition spd="slow">
    <p:push dir="u"/>
  </p:transition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Infrastruktur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2" name="Inhaltsplatzhalter 4" descr=""/>
          <p:cNvPicPr/>
          <p:nvPr/>
        </p:nvPicPr>
        <p:blipFill>
          <a:blip r:embed="rId1"/>
          <a:stretch/>
        </p:blipFill>
        <p:spPr>
          <a:xfrm>
            <a:off x="3600000" y="2340000"/>
            <a:ext cx="4466880" cy="2838240"/>
          </a:xfrm>
          <a:prstGeom prst="rect">
            <a:avLst/>
          </a:prstGeom>
          <a:ln>
            <a:noFill/>
          </a:ln>
        </p:spPr>
      </p:pic>
      <p:sp>
        <p:nvSpPr>
          <p:cNvPr id="173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b="0" lang="de-DE" sz="1200" spc="-1" strike="noStrike">
              <a:latin typeface="Times New Roman"/>
            </a:endParaRPr>
          </a:p>
        </p:txBody>
      </p:sp>
    </p:spTree>
  </p:cSld>
  <p:transition spd="med">
    <p:fade/>
  </p:transition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Infrastruktur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b="0" lang="de-DE" sz="1200" spc="-1" strike="noStrike">
              <a:latin typeface="Times New Roman"/>
            </a:endParaRPr>
          </a:p>
        </p:txBody>
      </p:sp>
      <p:pic>
        <p:nvPicPr>
          <p:cNvPr id="176" name="Inhaltsplatzhalter 5" descr=""/>
          <p:cNvPicPr/>
          <p:nvPr/>
        </p:nvPicPr>
        <p:blipFill>
          <a:blip r:embed="rId1"/>
          <a:stretch/>
        </p:blipFill>
        <p:spPr>
          <a:xfrm>
            <a:off x="2615040" y="1825560"/>
            <a:ext cx="6961680" cy="43509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Infrastruktur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8" name="Inhaltsplatzhalter 7" descr=""/>
          <p:cNvPicPr/>
          <p:nvPr/>
        </p:nvPicPr>
        <p:blipFill>
          <a:blip r:embed="rId1"/>
          <a:stretch/>
        </p:blipFill>
        <p:spPr>
          <a:xfrm>
            <a:off x="6172200" y="2425320"/>
            <a:ext cx="5181120" cy="3151440"/>
          </a:xfrm>
          <a:prstGeom prst="rect">
            <a:avLst/>
          </a:prstGeom>
          <a:ln>
            <a:noFill/>
          </a:ln>
        </p:spPr>
      </p:pic>
      <p:sp>
        <p:nvSpPr>
          <p:cNvPr id="179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b="0" lang="de-DE" sz="1200" spc="-1" strike="noStrike">
              <a:latin typeface="Times New Roman"/>
            </a:endParaRPr>
          </a:p>
        </p:txBody>
      </p:sp>
      <p:pic>
        <p:nvPicPr>
          <p:cNvPr id="180" name="Inhaltsplatzhalter 6" descr=""/>
          <p:cNvPicPr/>
          <p:nvPr/>
        </p:nvPicPr>
        <p:blipFill>
          <a:blip r:embed="rId2"/>
          <a:stretch/>
        </p:blipFill>
        <p:spPr>
          <a:xfrm>
            <a:off x="838080" y="2382120"/>
            <a:ext cx="5181120" cy="32382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cah.maxrs.de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Game ID: XXX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b="0" lang="de-DE" sz="1200" spc="-1" strike="noStrike">
              <a:latin typeface="Times New Roman"/>
            </a:endParaRPr>
          </a:p>
        </p:txBody>
      </p:sp>
    </p:spTree>
  </p:cSld>
  <p:transition spd="slow">
    <p:push dir="u"/>
  </p:transition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Cards Against Humanity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Philipp Czarnetzki</a:t>
            </a:r>
            <a:br/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Max Schäfer</a:t>
            </a:r>
            <a:endParaRPr b="0" lang="de-DE" sz="24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581148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Idee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Frontend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Backend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Infrastruktur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Live-Test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b="0" lang="de-DE" sz="1200" spc="-1" strike="noStrike">
              <a:latin typeface="Times New Roman"/>
            </a:endParaRPr>
          </a:p>
        </p:txBody>
      </p:sp>
    </p:spTree>
  </p:cSld>
  <p:transition spd="slow">
    <p:push dir="u"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Idee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b="0" lang="de-DE" sz="1200" spc="-1" strike="noStrike">
              <a:latin typeface="Times New Roman"/>
            </a:endParaRPr>
          </a:p>
        </p:txBody>
      </p:sp>
    </p:spTree>
  </p:cSld>
  <p:transition spd="slow">
    <p:push dir="u"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Frontend</a:t>
            </a:r>
            <a:endParaRPr b="0" lang="de-DE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Angular 2+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Programmiersprachen: HTML5, CSS3, Typescript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Single-Page Application (SPA)  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b="0" lang="de-DE" sz="1200" spc="-1" strike="noStrike">
              <a:latin typeface="Times New Roman"/>
            </a:endParaRPr>
          </a:p>
        </p:txBody>
      </p:sp>
    </p:spTree>
  </p:cSld>
  <p:transition spd="slow">
    <p:push dir="u"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Frontend Klassendiagramm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838440" y="1825920"/>
            <a:ext cx="10825560" cy="4350240"/>
          </a:xfrm>
          <a:prstGeom prst="rect">
            <a:avLst/>
          </a:prstGeom>
          <a:ln>
            <a:noFill/>
          </a:ln>
        </p:spPr>
      </p:pic>
      <p:sp>
        <p:nvSpPr>
          <p:cNvPr id="142" name="TextShape 2"/>
          <p:cNvSpPr txBox="1"/>
          <p:nvPr/>
        </p:nvSpPr>
        <p:spPr>
          <a:xfrm>
            <a:off x="4038840" y="635688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b="0" lang="de-DE" sz="1200" spc="-1" strike="noStrike">
              <a:latin typeface="Times New Roman"/>
            </a:endParaRPr>
          </a:p>
        </p:txBody>
      </p:sp>
    </p:spTree>
  </p:cSld>
  <p:transition spd="slow">
    <p:push dir="u"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Frontend Klassendiagramm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2035080" y="54360"/>
            <a:ext cx="7396920" cy="68036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Socket.IO</a:t>
            </a:r>
            <a:br/>
            <a:r>
              <a:rPr b="0" lang="de-DE" sz="1200" spc="-1" strike="noStrike">
                <a:solidFill>
                  <a:srgbClr val="808080"/>
                </a:solidFill>
                <a:latin typeface="Calibri"/>
              </a:rPr>
              <a:t>github.com/socketio/socket.io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Echtzeit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Bidirektional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Eventbasiert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Protokolle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WebSocket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Fallback HTTP (Long Polling)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b="0" lang="de-DE" sz="1200" spc="-1" strike="noStrike">
              <a:latin typeface="Times New Roman"/>
            </a:endParaRPr>
          </a:p>
        </p:txBody>
      </p:sp>
    </p:spTree>
  </p:cSld>
  <p:transition spd="slow">
    <p:push dir="u"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Socket.IO</a:t>
            </a:r>
            <a:br/>
            <a:r>
              <a:rPr b="0" lang="de-DE" sz="1200" spc="-1" strike="noStrike">
                <a:solidFill>
                  <a:srgbClr val="808080"/>
                </a:solidFill>
                <a:latin typeface="Calibri"/>
              </a:rPr>
              <a:t>github.com/socketio/socket.io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b="0" lang="de-DE" sz="1200" spc="-1" strike="noStrike">
              <a:latin typeface="Times New Roman"/>
            </a:endParaRPr>
          </a:p>
        </p:txBody>
      </p:sp>
      <p:pic>
        <p:nvPicPr>
          <p:cNvPr id="150" name="Inhaltsplatzhalter 6" descr=""/>
          <p:cNvPicPr/>
          <p:nvPr/>
        </p:nvPicPr>
        <p:blipFill>
          <a:blip r:embed="rId1"/>
          <a:stretch/>
        </p:blipFill>
        <p:spPr>
          <a:xfrm>
            <a:off x="2961000" y="904320"/>
            <a:ext cx="5990040" cy="527256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2074320" y="1584000"/>
            <a:ext cx="8004240" cy="5330160"/>
          </a:xfrm>
          <a:prstGeom prst="rect">
            <a:avLst/>
          </a:prstGeom>
          <a:ln>
            <a:noFill/>
          </a:ln>
        </p:spPr>
      </p:pic>
      <p:sp>
        <p:nvSpPr>
          <p:cNvPr id="152" name="TextShape 1"/>
          <p:cNvSpPr txBox="1"/>
          <p:nvPr/>
        </p:nvSpPr>
        <p:spPr>
          <a:xfrm>
            <a:off x="4038840" y="635688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83880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Socket.IO</a:t>
            </a:r>
            <a:br/>
            <a:r>
              <a:rPr b="0" lang="de-DE" sz="1200" spc="-1" strike="noStrike">
                <a:solidFill>
                  <a:srgbClr val="808080"/>
                </a:solidFill>
                <a:latin typeface="Calibri"/>
              </a:rPr>
              <a:t>github.com/socketio/socket.io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slow">
    <p:push dir="u"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LibreOffice/6.0.6.2$Windows_X86_64 LibreOffice_project/0c292870b25a325b5ed35f6b45599d2ea4458e77</Application>
  <Words>66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2020-02-15T17:39:34Z</dcterms:created>
  <dc:creator>Max Schäfer</dc:creator>
  <dc:description/>
  <dc:language>de-DE</dc:language>
  <cp:lastModifiedBy/>
  <dcterms:modified xsi:type="dcterms:W3CDTF">2020-02-17T20:34:09Z</dcterms:modified>
  <cp:revision>16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