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9923103-AAE5-4EA8-B074-AACC63610E3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24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B78EDF2-5705-4471-8F63-FB1B1C0CEDEA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89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000C7B1-A8C0-4910-86F8-1ED1A342636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4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E6B2F3D-119D-41FE-8FFB-6E23F7B1592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965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4D49DD2-887C-4571-9CF2-0C7108F9EC00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071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B78EDF2-5705-4471-8F63-FB1B1C0CEDEA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12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2D333AC-2E17-465E-A65A-2F21CC9AE43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167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6F0837-7B9F-4B63-897A-8B3E358433DE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17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A3D7612-1107-4BA7-BA1B-B9E7EECD43BB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25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FF9212F-C798-4164-B006-E4EF8980861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064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DD9BABB-0824-44D4-A5BB-4310E18DBFB7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17.02.20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F72013-B2C6-4753-9E1C-43DAEB0B3A6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Textmasterformat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BB1CDD8-53D2-4A4F-91DB-F18F8B3661F3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17.02.20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37FFE5-C722-490F-A020-D83AE5DB9A90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Textmasterformat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Textmasterformat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0E05AD1-6DC2-4389-BE5D-FCF0504365EB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17.02.20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B9C5B4-4672-440E-AEE2-EC975CC1FF5D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Cards Against Humanity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Philipp Czarnetzki</a:t>
            </a:r>
            <a:r>
              <a:t/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Max Schäfer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 smtClean="0">
                <a:solidFill>
                  <a:srgbClr val="000000"/>
                </a:solidFill>
                <a:latin typeface="Calibri Light"/>
              </a:rPr>
              <a:t>Backend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pic>
        <p:nvPicPr>
          <p:cNvPr id="156" name="Inhaltsplatzhalter 6"/>
          <p:cNvPicPr/>
          <p:nvPr/>
        </p:nvPicPr>
        <p:blipFill>
          <a:blip r:embed="rId3"/>
          <a:stretch/>
        </p:blipFill>
        <p:spPr>
          <a:xfrm>
            <a:off x="2961000" y="1293480"/>
            <a:ext cx="5990040" cy="449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 smtClean="0">
                <a:solidFill>
                  <a:srgbClr val="000000"/>
                </a:solidFill>
                <a:latin typeface="Calibri Light"/>
              </a:rPr>
              <a:t>Backend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pic>
        <p:nvPicPr>
          <p:cNvPr id="159" name="Inhaltsplatzhalter 4"/>
          <p:cNvPicPr/>
          <p:nvPr/>
        </p:nvPicPr>
        <p:blipFill>
          <a:blip r:embed="rId3"/>
          <a:stretch/>
        </p:blipFill>
        <p:spPr>
          <a:xfrm>
            <a:off x="1546920" y="0"/>
            <a:ext cx="9097560" cy="682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de-DE" sz="4400" b="0" strike="noStrike" spc="-1" dirty="0" smtClean="0">
                <a:solidFill>
                  <a:srgbClr val="000000"/>
                </a:solidFill>
                <a:latin typeface="Calibri Light"/>
              </a:rPr>
              <a:t>Backend Sequenzdiagramm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808080"/>
                </a:solidFill>
                <a:latin typeface="Calibri"/>
              </a:rPr>
              <a:t>stand github.com/10ITX3-CardsAgainstHumanity/</a:t>
            </a:r>
            <a:r>
              <a:rPr lang="de-DE" sz="1200" b="0" strike="noStrike" spc="-1" dirty="0" err="1">
                <a:solidFill>
                  <a:srgbClr val="808080"/>
                </a:solidFill>
                <a:latin typeface="Calibri"/>
              </a:rPr>
              <a:t>cah</a:t>
            </a:r>
            <a:r>
              <a:rPr lang="de-DE" sz="1200" b="0" strike="noStrike" spc="-1" dirty="0">
                <a:solidFill>
                  <a:srgbClr val="808080"/>
                </a:solidFill>
                <a:latin typeface="Calibri"/>
              </a:rPr>
              <a:t>-backend/</a:t>
            </a:r>
            <a:r>
              <a:rPr lang="de-DE" sz="1200" b="0" strike="noStrike" spc="-1" dirty="0" err="1">
                <a:solidFill>
                  <a:srgbClr val="808080"/>
                </a:solidFill>
                <a:latin typeface="Calibri"/>
              </a:rPr>
              <a:t>commit</a:t>
            </a:r>
            <a:r>
              <a:rPr lang="de-DE" sz="1200" b="0" strike="noStrike" spc="-1" dirty="0">
                <a:solidFill>
                  <a:srgbClr val="808080"/>
                </a:solidFill>
                <a:latin typeface="Calibri"/>
              </a:rPr>
              <a:t>/28474e3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pic>
        <p:nvPicPr>
          <p:cNvPr id="162" name="Inhaltsplatzhalter 16"/>
          <p:cNvPicPr/>
          <p:nvPr/>
        </p:nvPicPr>
        <p:blipFill>
          <a:blip r:embed="rId2"/>
          <a:srcRect t="8003" b="-266"/>
          <a:stretch/>
        </p:blipFill>
        <p:spPr>
          <a:xfrm>
            <a:off x="1760040" y="2162160"/>
            <a:ext cx="3337560" cy="4014360"/>
          </a:xfrm>
          <a:prstGeom prst="rect">
            <a:avLst/>
          </a:prstGeom>
          <a:ln>
            <a:noFill/>
          </a:ln>
        </p:spPr>
      </p:pic>
      <p:pic>
        <p:nvPicPr>
          <p:cNvPr id="163" name="Inhaltsplatzhalter 21"/>
          <p:cNvPicPr/>
          <p:nvPr/>
        </p:nvPicPr>
        <p:blipFill>
          <a:blip r:embed="rId3"/>
          <a:srcRect t="7294"/>
          <a:stretch/>
        </p:blipFill>
        <p:spPr>
          <a:xfrm>
            <a:off x="7010640" y="2143080"/>
            <a:ext cx="3504240" cy="403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de-DE" sz="4400" b="0" strike="noStrike" spc="-1" dirty="0" smtClean="0">
                <a:solidFill>
                  <a:srgbClr val="000000"/>
                </a:solidFill>
                <a:latin typeface="Calibri Light"/>
              </a:rPr>
              <a:t>Backend Sequenzdiagramm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808080"/>
                </a:solidFill>
                <a:latin typeface="Calibri"/>
              </a:rPr>
              <a:t>stand github.com/10ITX3-CardsAgainstHumanity/</a:t>
            </a:r>
            <a:r>
              <a:rPr lang="de-DE" sz="1200" b="0" strike="noStrike" spc="-1" dirty="0" err="1">
                <a:solidFill>
                  <a:srgbClr val="808080"/>
                </a:solidFill>
                <a:latin typeface="Calibri"/>
              </a:rPr>
              <a:t>cah</a:t>
            </a:r>
            <a:r>
              <a:rPr lang="de-DE" sz="1200" b="0" strike="noStrike" spc="-1" dirty="0">
                <a:solidFill>
                  <a:srgbClr val="808080"/>
                </a:solidFill>
                <a:latin typeface="Calibri"/>
              </a:rPr>
              <a:t>-backend/</a:t>
            </a:r>
            <a:r>
              <a:rPr lang="de-DE" sz="1200" b="0" strike="noStrike" spc="-1" dirty="0" err="1">
                <a:solidFill>
                  <a:srgbClr val="808080"/>
                </a:solidFill>
                <a:latin typeface="Calibri"/>
              </a:rPr>
              <a:t>commit</a:t>
            </a:r>
            <a:r>
              <a:rPr lang="de-DE" sz="1200" b="0" strike="noStrike" spc="-1" dirty="0">
                <a:solidFill>
                  <a:srgbClr val="808080"/>
                </a:solidFill>
                <a:latin typeface="Calibri"/>
              </a:rPr>
              <a:t>/28474e3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pic>
        <p:nvPicPr>
          <p:cNvPr id="166" name="Inhaltsplatzhalter 4"/>
          <p:cNvPicPr/>
          <p:nvPr/>
        </p:nvPicPr>
        <p:blipFill>
          <a:blip r:embed="rId2"/>
          <a:srcRect t="4450"/>
          <a:stretch/>
        </p:blipFill>
        <p:spPr>
          <a:xfrm>
            <a:off x="2213280" y="2019240"/>
            <a:ext cx="2431080" cy="4157280"/>
          </a:xfrm>
          <a:prstGeom prst="rect">
            <a:avLst/>
          </a:prstGeom>
          <a:ln>
            <a:noFill/>
          </a:ln>
        </p:spPr>
      </p:pic>
      <p:pic>
        <p:nvPicPr>
          <p:cNvPr id="167" name="Inhaltsplatzhalter 5"/>
          <p:cNvPicPr/>
          <p:nvPr/>
        </p:nvPicPr>
        <p:blipFill>
          <a:blip r:embed="rId3"/>
          <a:srcRect t="5767"/>
          <a:stretch/>
        </p:blipFill>
        <p:spPr>
          <a:xfrm>
            <a:off x="6990480" y="2076480"/>
            <a:ext cx="3544560" cy="41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Infrastruktur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Inhaltsplatzhalter 4"/>
          <p:cNvPicPr/>
          <p:nvPr/>
        </p:nvPicPr>
        <p:blipFill>
          <a:blip r:embed="rId3"/>
          <a:stretch/>
        </p:blipFill>
        <p:spPr>
          <a:xfrm>
            <a:off x="3600000" y="2340000"/>
            <a:ext cx="4409640" cy="2676240"/>
          </a:xfrm>
          <a:prstGeom prst="rect">
            <a:avLst/>
          </a:prstGeom>
          <a:ln>
            <a:noFill/>
          </a:ln>
        </p:spPr>
      </p:pic>
      <p:sp>
        <p:nvSpPr>
          <p:cNvPr id="17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Infrastruktur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Inhaltsplatzhalter 4"/>
          <p:cNvPicPr/>
          <p:nvPr/>
        </p:nvPicPr>
        <p:blipFill>
          <a:blip r:embed="rId3"/>
          <a:stretch/>
        </p:blipFill>
        <p:spPr>
          <a:xfrm>
            <a:off x="3600000" y="2340000"/>
            <a:ext cx="4466880" cy="2838240"/>
          </a:xfrm>
          <a:prstGeom prst="rect">
            <a:avLst/>
          </a:prstGeom>
          <a:ln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cah.maxrs.de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Game ID: XXX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Cards Against Humanity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Philipp Czarnetzki</a:t>
            </a:r>
            <a:r>
              <a:t/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Max Schäfer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58114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strike="noStrike" spc="-1" dirty="0">
                <a:solidFill>
                  <a:srgbClr val="000000"/>
                </a:solidFill>
                <a:latin typeface="Calibri"/>
              </a:rPr>
              <a:t>Idee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 smtClean="0">
                <a:solidFill>
                  <a:srgbClr val="000000"/>
                </a:solidFill>
                <a:latin typeface="Calibri"/>
              </a:rPr>
              <a:t>Frontend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spc="-1" dirty="0" smtClean="0">
                <a:solidFill>
                  <a:srgbClr val="000000"/>
                </a:solidFill>
                <a:latin typeface="Calibri"/>
              </a:rPr>
              <a:t>Socket.IO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Backend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Infrastruktur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Live-Test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Frontend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Angular 2+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Programmiersprachen: HTML5, CSS3, Typescript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Single-Page Application (SPA)  </a:t>
            </a:r>
          </a:p>
        </p:txBody>
      </p:sp>
      <p:sp>
        <p:nvSpPr>
          <p:cNvPr id="13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Frontend Klassendiagramm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Grafik 140"/>
          <p:cNvPicPr/>
          <p:nvPr/>
        </p:nvPicPr>
        <p:blipFill>
          <a:blip r:embed="rId2"/>
          <a:stretch/>
        </p:blipFill>
        <p:spPr>
          <a:xfrm>
            <a:off x="838440" y="1825920"/>
            <a:ext cx="10825560" cy="435024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4038840" y="6356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Frontend Klassendiagramm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Grafik 143"/>
          <p:cNvPicPr/>
          <p:nvPr/>
        </p:nvPicPr>
        <p:blipFill>
          <a:blip r:embed="rId2"/>
          <a:stretch/>
        </p:blipFill>
        <p:spPr>
          <a:xfrm>
            <a:off x="2035080" y="54360"/>
            <a:ext cx="7396920" cy="68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Socket.IO</a:t>
            </a:r>
            <a:r>
              <a:t/>
            </a:r>
            <a:br/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github.com/socketio/socket.io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Echtzeit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Bidirektional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Eventbasiert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Protokolle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WebSocket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Fallback HTTP (Long Polling)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Socket.IO</a:t>
            </a:r>
            <a:r>
              <a:t/>
            </a:r>
            <a:br/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github.com/socketio/socket.io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pic>
        <p:nvPicPr>
          <p:cNvPr id="150" name="Inhaltsplatzhalter 6"/>
          <p:cNvPicPr/>
          <p:nvPr/>
        </p:nvPicPr>
        <p:blipFill>
          <a:blip r:embed="rId3"/>
          <a:stretch/>
        </p:blipFill>
        <p:spPr>
          <a:xfrm>
            <a:off x="2961000" y="904320"/>
            <a:ext cx="5990040" cy="52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rafik 150"/>
          <p:cNvPicPr/>
          <p:nvPr/>
        </p:nvPicPr>
        <p:blipFill>
          <a:blip r:embed="rId2"/>
          <a:stretch/>
        </p:blipFill>
        <p:spPr>
          <a:xfrm>
            <a:off x="2074320" y="1584000"/>
            <a:ext cx="8004240" cy="533016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4038840" y="63568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80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Socket.IO</a:t>
            </a:r>
            <a:r>
              <a:t/>
            </a:r>
            <a:br/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github.com/socketio/socket.io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58114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 smtClean="0">
                <a:solidFill>
                  <a:srgbClr val="000000"/>
                </a:solidFill>
                <a:latin typeface="Calibri"/>
              </a:rPr>
              <a:t>Backend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github.com/10ITX3-CardsAgainstHumanity</a:t>
            </a:r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380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Breitbild</PresentationFormat>
  <Paragraphs>57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Max Schäfer</dc:creator>
  <dc:description/>
  <cp:lastModifiedBy>Max Schäfer</cp:lastModifiedBy>
  <cp:revision>19</cp:revision>
  <dcterms:created xsi:type="dcterms:W3CDTF">2020-02-15T17:39:34Z</dcterms:created>
  <dcterms:modified xsi:type="dcterms:W3CDTF">2020-02-17T21:35:53Z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