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2" r:id="rId10"/>
    <p:sldId id="263" r:id="rId11"/>
    <p:sldId id="261" r:id="rId12"/>
    <p:sldId id="267" r:id="rId13"/>
    <p:sldId id="272" r:id="rId14"/>
    <p:sldId id="274" r:id="rId15"/>
    <p:sldId id="271" r:id="rId16"/>
    <p:sldId id="27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1EA63D6-E19A-4D20-BD41-55A095EAE395}">
          <p14:sldIdLst>
            <p14:sldId id="256"/>
            <p14:sldId id="257"/>
            <p14:sldId id="258"/>
          </p14:sldIdLst>
        </p14:section>
        <p14:section name="frontend" id="{B3F7A73C-242E-4AFA-AF0F-7F9225F99C20}">
          <p14:sldIdLst>
            <p14:sldId id="259"/>
          </p14:sldIdLst>
        </p14:section>
        <p14:section name="backend" id="{619C08E8-C293-4F93-99B8-D532996A5E2E}">
          <p14:sldIdLst>
            <p14:sldId id="260"/>
            <p14:sldId id="264"/>
            <p14:sldId id="265"/>
            <p14:sldId id="266"/>
            <p14:sldId id="262"/>
            <p14:sldId id="263"/>
          </p14:sldIdLst>
        </p14:section>
        <p14:section name="infrastructure" id="{20305F91-FA61-4EA2-BA0D-0046F7C9513B}">
          <p14:sldIdLst>
            <p14:sldId id="261"/>
            <p14:sldId id="267"/>
            <p14:sldId id="272"/>
            <p14:sldId id="274"/>
          </p14:sldIdLst>
        </p14:section>
        <p14:section name="play" id="{51650CBD-D5EB-4E81-BC1D-E4B85226328A}">
          <p14:sldIdLst>
            <p14:sldId id="271"/>
          </p14:sldIdLst>
        </p14:section>
        <p14:section name="outro" id="{F05A365F-5CE2-46EB-B113-8B4095F033E3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73247-3719-4F3F-9C9E-BD60B0788094}" type="datetimeFigureOut">
              <a:rPr lang="de-DE" smtClean="0"/>
              <a:t>16.02.20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A6362-108B-4585-B5DA-0F52B5B4AA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57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45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72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38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48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108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39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07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078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16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A6362-108B-4585-B5DA-0F52B5B4AA3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23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D017-1470-4B07-8C0F-55BA5AE54E5D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76963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AD47-5C4D-466E-83DE-C2F63C0461C1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8004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E82E-A31E-4B0B-8A8E-34BEE0D3FF76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35355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8622E-B437-4402-B97B-FF301796D774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66063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1E6-2FCD-4670-8B5C-4E9D69AD16B0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7692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6FB7-4134-4624-96BC-77CA9B1CE2A8}" type="datetime1">
              <a:rPr lang="de-DE" smtClean="0"/>
              <a:t>16.02.20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71302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5A7D-B857-4A2A-8FF2-9C1AA47F4048}" type="datetime1">
              <a:rPr lang="de-DE" smtClean="0"/>
              <a:t>16.02.20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73334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8939-2356-410A-9B6D-57F2A3B274E7}" type="datetime1">
              <a:rPr lang="de-DE" smtClean="0"/>
              <a:t>16.02.20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77576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1BF3-6733-4F94-A3EB-92FC49CB3A9E}" type="datetime1">
              <a:rPr lang="de-DE" smtClean="0"/>
              <a:t>16.02.20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71743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F99A-BF87-41A6-9D79-517DDFDF9209}" type="datetime1">
              <a:rPr lang="de-DE" smtClean="0"/>
              <a:t>16.02.20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13461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24B5-D9E9-4841-B1C4-D9C8851266C3}" type="datetime1">
              <a:rPr lang="de-DE" smtClean="0"/>
              <a:t>16.02.20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335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17B3D-ED1C-4B9D-A8F3-14374D6663D0}" type="datetime1">
              <a:rPr lang="de-DE" smtClean="0"/>
              <a:t>16.02.20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github.com/10ITX3-CardsAgainstHumanity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5DE1-C0E7-4D96-A616-A90AAB151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69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Cards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Humanity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Philipp </a:t>
            </a:r>
            <a:r>
              <a:rPr lang="de-DE" dirty="0" err="1" smtClean="0"/>
              <a:t>Czarnetzki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Max Schäfer</a:t>
            </a:r>
          </a:p>
        </p:txBody>
      </p:sp>
    </p:spTree>
    <p:extLst>
      <p:ext uri="{BB962C8B-B14F-4D97-AF65-F5344CB8AC3E}">
        <p14:creationId xmlns:p14="http://schemas.microsoft.com/office/powerpoint/2010/main" val="4188443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Sequenzdiagramm</a:t>
            </a:r>
            <a:br>
              <a:rPr lang="de-DE" dirty="0" smtClean="0"/>
            </a:b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stand github.com/10ITX3-CardsAgainstHumanity/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cah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-backend/</a:t>
            </a:r>
            <a:r>
              <a:rPr lang="de-DE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commit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/28474e3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github.com/10ITX3-CardsAgainstHumanity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"/>
          <a:stretch/>
        </p:blipFill>
        <p:spPr>
          <a:xfrm>
            <a:off x="2213338" y="2019299"/>
            <a:ext cx="2431323" cy="4157663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4"/>
          <a:stretch/>
        </p:blipFill>
        <p:spPr>
          <a:xfrm>
            <a:off x="6990502" y="2076449"/>
            <a:ext cx="3544996" cy="4100513"/>
          </a:xfrm>
        </p:spPr>
      </p:pic>
    </p:spTree>
    <p:extLst>
      <p:ext uri="{BB962C8B-B14F-4D97-AF65-F5344CB8AC3E}">
        <p14:creationId xmlns:p14="http://schemas.microsoft.com/office/powerpoint/2010/main" val="3138856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Infrastruktur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2340000"/>
            <a:ext cx="4410075" cy="2676525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661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Infrastruktur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2340000"/>
            <a:ext cx="4467225" cy="283845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00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Infrastruktur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86672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Infrastruktur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25390"/>
            <a:ext cx="5181600" cy="3151807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2044"/>
            <a:ext cx="5181600" cy="3238500"/>
          </a:xfrm>
        </p:spPr>
      </p:pic>
    </p:spTree>
    <p:extLst>
      <p:ext uri="{BB962C8B-B14F-4D97-AF65-F5344CB8AC3E}">
        <p14:creationId xmlns:p14="http://schemas.microsoft.com/office/powerpoint/2010/main" val="138152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de-DE" dirty="0" smtClean="0"/>
              <a:t>ah.maxrs.de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Game ID: XXX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44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Cards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Humanity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Philipp </a:t>
            </a:r>
            <a:r>
              <a:rPr lang="de-DE" dirty="0" err="1" smtClean="0"/>
              <a:t>Czarnetzki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Max Schäfer</a:t>
            </a:r>
          </a:p>
        </p:txBody>
      </p:sp>
    </p:spTree>
    <p:extLst>
      <p:ext uri="{BB962C8B-B14F-4D97-AF65-F5344CB8AC3E}">
        <p14:creationId xmlns:p14="http://schemas.microsoft.com/office/powerpoint/2010/main" val="2022560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 anchorCtr="1"/>
          <a:lstStyle/>
          <a:p>
            <a:pPr marL="0" indent="0">
              <a:buNone/>
            </a:pPr>
            <a:r>
              <a:rPr lang="de-DE" dirty="0" smtClean="0"/>
              <a:t>Idee</a:t>
            </a:r>
          </a:p>
          <a:p>
            <a:pPr marL="0" indent="0">
              <a:buNone/>
            </a:pPr>
            <a:r>
              <a:rPr lang="de-DE" dirty="0" smtClean="0"/>
              <a:t>Frontend</a:t>
            </a:r>
          </a:p>
          <a:p>
            <a:pPr marL="0" indent="0">
              <a:buNone/>
            </a:pPr>
            <a:r>
              <a:rPr lang="de-DE" dirty="0" smtClean="0"/>
              <a:t>Backend</a:t>
            </a:r>
          </a:p>
          <a:p>
            <a:pPr marL="0" indent="0">
              <a:buNone/>
            </a:pPr>
            <a:r>
              <a:rPr lang="de-DE" dirty="0" smtClean="0"/>
              <a:t>Infrastruktur</a:t>
            </a:r>
          </a:p>
          <a:p>
            <a:pPr marL="0" indent="0">
              <a:buNone/>
            </a:pPr>
            <a:r>
              <a:rPr lang="de-DE" dirty="0" smtClean="0"/>
              <a:t>Live-Test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github.com/10ITX3-CardsAgainstHumanity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096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792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767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Socket.IO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github.com/socketio/socket.io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Echtzeit</a:t>
            </a:r>
          </a:p>
          <a:p>
            <a:r>
              <a:rPr lang="de-DE" dirty="0" smtClean="0"/>
              <a:t>Bidirektional</a:t>
            </a:r>
          </a:p>
          <a:p>
            <a:r>
              <a:rPr lang="de-DE" dirty="0" smtClean="0"/>
              <a:t>Eventbasiert</a:t>
            </a:r>
          </a:p>
          <a:p>
            <a:r>
              <a:rPr lang="de-DE" dirty="0" smtClean="0"/>
              <a:t>Protokolle</a:t>
            </a:r>
          </a:p>
          <a:p>
            <a:pPr lvl="1"/>
            <a:r>
              <a:rPr lang="de-DE" dirty="0" err="1" smtClean="0"/>
              <a:t>WebSocket</a:t>
            </a:r>
            <a:endParaRPr lang="de-DE" dirty="0"/>
          </a:p>
          <a:p>
            <a:pPr lvl="1"/>
            <a:r>
              <a:rPr lang="de-DE" dirty="0" err="1" smtClean="0"/>
              <a:t>Fallback</a:t>
            </a:r>
            <a:r>
              <a:rPr lang="de-DE" dirty="0" smtClean="0"/>
              <a:t> HTTP (Long </a:t>
            </a:r>
            <a:r>
              <a:rPr lang="de-DE" dirty="0" err="1" smtClean="0"/>
              <a:t>Polling</a:t>
            </a:r>
            <a:r>
              <a:rPr lang="de-DE" dirty="0" smtClean="0"/>
              <a:t>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42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Socket.IO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github.com/socketio/socket.io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4" y="904184"/>
            <a:ext cx="5990405" cy="5272752"/>
          </a:xfrm>
        </p:spPr>
      </p:pic>
    </p:spTree>
    <p:extLst>
      <p:ext uri="{BB962C8B-B14F-4D97-AF65-F5344CB8AC3E}">
        <p14:creationId xmlns:p14="http://schemas.microsoft.com/office/powerpoint/2010/main" val="672823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Socket.IO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github.com/socketio/socket.io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4" y="1293345"/>
            <a:ext cx="5990405" cy="4494429"/>
          </a:xfrm>
        </p:spPr>
      </p:pic>
    </p:spTree>
    <p:extLst>
      <p:ext uri="{BB962C8B-B14F-4D97-AF65-F5344CB8AC3E}">
        <p14:creationId xmlns:p14="http://schemas.microsoft.com/office/powerpoint/2010/main" val="2927988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Socket.IO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github.com/socketio/socket.io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github.com/10ITX3-CardsAgainstHumanity</a:t>
            </a:r>
            <a:endParaRPr lang="de-DE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08" y="0"/>
            <a:ext cx="9097984" cy="6825959"/>
          </a:xfrm>
        </p:spPr>
      </p:pic>
    </p:spTree>
    <p:extLst>
      <p:ext uri="{BB962C8B-B14F-4D97-AF65-F5344CB8AC3E}">
        <p14:creationId xmlns:p14="http://schemas.microsoft.com/office/powerpoint/2010/main" val="252501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prstClr val="black"/>
                </a:solidFill>
              </a:rPr>
              <a:t>Sequenzdiagramm</a:t>
            </a:r>
            <a:br>
              <a:rPr lang="de-DE" dirty="0">
                <a:solidFill>
                  <a:prstClr val="black"/>
                </a:solidFill>
              </a:rPr>
            </a:br>
            <a:r>
              <a:rPr lang="de-DE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stand github.com/10ITX3-CardsAgainstHumanity/</a:t>
            </a:r>
            <a:r>
              <a:rPr lang="de-DE" sz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cah</a:t>
            </a:r>
            <a:r>
              <a:rPr lang="de-DE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-backend/</a:t>
            </a:r>
            <a:r>
              <a:rPr lang="de-DE" sz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commit</a:t>
            </a:r>
            <a:r>
              <a:rPr lang="de-DE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</a:rPr>
              <a:t>/28474e3</a:t>
            </a:r>
            <a:endParaRPr lang="de-DE" dirty="0">
              <a:latin typeface="+mn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github.com/10ITX3-CardsAgainstHumanity</a:t>
            </a:r>
            <a:endParaRPr lang="de-DE" dirty="0"/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3" b="-269"/>
          <a:stretch/>
        </p:blipFill>
        <p:spPr>
          <a:xfrm>
            <a:off x="1760057" y="2162175"/>
            <a:ext cx="3337885" cy="4014788"/>
          </a:xfrm>
        </p:spPr>
      </p:pic>
      <p:pic>
        <p:nvPicPr>
          <p:cNvPr id="22" name="Inhaltsplatzhalter 21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6"/>
          <a:stretch/>
        </p:blipFill>
        <p:spPr>
          <a:xfrm>
            <a:off x="7010613" y="2143125"/>
            <a:ext cx="3504774" cy="4033838"/>
          </a:xfrm>
        </p:spPr>
      </p:pic>
    </p:spTree>
    <p:extLst>
      <p:ext uri="{BB962C8B-B14F-4D97-AF65-F5344CB8AC3E}">
        <p14:creationId xmlns:p14="http://schemas.microsoft.com/office/powerpoint/2010/main" val="3358655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52</Paragraphs>
  <Slides>16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Cards Against Humanity</vt:lpstr>
      <vt:lpstr>PowerPoint-Präsentation</vt:lpstr>
      <vt:lpstr>Idee</vt:lpstr>
      <vt:lpstr>PowerPoint-Präsentation</vt:lpstr>
      <vt:lpstr>Socket.IO github.com/socketio/socket.io</vt:lpstr>
      <vt:lpstr>Socket.IO github.com/socketio/socket.io</vt:lpstr>
      <vt:lpstr>Socket.IO github.com/socketio/socket.io</vt:lpstr>
      <vt:lpstr>Socket.IO github.com/socketio/socket.io</vt:lpstr>
      <vt:lpstr>Sequenzdiagramm stand github.com/10ITX3-CardsAgainstHumanity/cah-backend/commit/28474e3</vt:lpstr>
      <vt:lpstr>Sequenzdiagramm stand github.com/10ITX3-CardsAgainstHumanity/cah-backend/commit/28474e3</vt:lpstr>
      <vt:lpstr>Infrastruktur</vt:lpstr>
      <vt:lpstr>Infrastruktur</vt:lpstr>
      <vt:lpstr>Infrastruktur</vt:lpstr>
      <vt:lpstr>Infrastruktur</vt:lpstr>
      <vt:lpstr>cah.maxrs.de</vt:lpstr>
      <vt:lpstr>Cards Against Humanity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Schäfer</dc:creator>
  <cp:lastModifiedBy>Max Schäfer</cp:lastModifiedBy>
  <cp:revision>14</cp:revision>
  <dcterms:created xsi:type="dcterms:W3CDTF">2020-02-15T17:39:34Z</dcterms:created>
  <dcterms:modified xsi:type="dcterms:W3CDTF">2020-02-16T13:29:27Z</dcterms:modified>
</cp:coreProperties>
</file>