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2" r:id="rId10"/>
    <p:sldId id="263" r:id="rId11"/>
    <p:sldId id="261" r:id="rId12"/>
    <p:sldId id="267" r:id="rId13"/>
    <p:sldId id="271" r:id="rId14"/>
    <p:sldId id="270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61EA63D6-E19A-4D20-BD41-55A095EAE395}">
          <p14:sldIdLst>
            <p14:sldId id="256"/>
            <p14:sldId id="257"/>
            <p14:sldId id="258"/>
          </p14:sldIdLst>
        </p14:section>
        <p14:section name="frontend" id="{B3F7A73C-242E-4AFA-AF0F-7F9225F99C20}">
          <p14:sldIdLst>
            <p14:sldId id="259"/>
          </p14:sldIdLst>
        </p14:section>
        <p14:section name="backend" id="{619C08E8-C293-4F93-99B8-D532996A5E2E}">
          <p14:sldIdLst>
            <p14:sldId id="260"/>
            <p14:sldId id="264"/>
            <p14:sldId id="265"/>
            <p14:sldId id="266"/>
            <p14:sldId id="262"/>
            <p14:sldId id="263"/>
          </p14:sldIdLst>
        </p14:section>
        <p14:section name="infrastructure" id="{20305F91-FA61-4EA2-BA0D-0046F7C9513B}">
          <p14:sldIdLst>
            <p14:sldId id="261"/>
            <p14:sldId id="267"/>
          </p14:sldIdLst>
        </p14:section>
        <p14:section name="play" id="{51650CBD-D5EB-4E81-BC1D-E4B85226328A}">
          <p14:sldIdLst>
            <p14:sldId id="271"/>
          </p14:sldIdLst>
        </p14:section>
        <p14:section name="outro" id="{F05A365F-5CE2-46EB-B113-8B4095F033E3}">
          <p14:sldIdLst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373247-3719-4F3F-9C9E-BD60B0788094}" type="datetimeFigureOut">
              <a:rPr lang="de-DE" smtClean="0"/>
              <a:t>16.02.20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FA6362-108B-4585-B5DA-0F52B5B4AA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9576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A6362-108B-4585-B5DA-0F52B5B4AA3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845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A6362-108B-4585-B5DA-0F52B5B4AA3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8382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A6362-108B-4585-B5DA-0F52B5B4AA3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3487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A6362-108B-4585-B5DA-0F52B5B4AA3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108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A6362-108B-4585-B5DA-0F52B5B4AA3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0397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A6362-108B-4585-B5DA-0F52B5B4AA3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7070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A6362-108B-4585-B5DA-0F52B5B4AA37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6078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A6362-108B-4585-B5DA-0F52B5B4AA37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8616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D017-1470-4B07-8C0F-55BA5AE54E5D}" type="datetime1">
              <a:rPr lang="de-DE" smtClean="0"/>
              <a:t>16.02.20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github.com/10ITX3-CardsAgainstHumanity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5DE1-C0E7-4D96-A616-A90AAB151A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276963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AD47-5C4D-466E-83DE-C2F63C0461C1}" type="datetime1">
              <a:rPr lang="de-DE" smtClean="0"/>
              <a:t>16.02.20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github.com/10ITX3-CardsAgainstHumanity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5DE1-C0E7-4D96-A616-A90AAB151A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580047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AE82E-A31E-4B0B-8A8E-34BEE0D3FF76}" type="datetime1">
              <a:rPr lang="de-DE" smtClean="0"/>
              <a:t>16.02.20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github.com/10ITX3-CardsAgainstHumanity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5DE1-C0E7-4D96-A616-A90AAB151A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35355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8622E-B437-4402-B97B-FF301796D774}" type="datetime1">
              <a:rPr lang="de-DE" smtClean="0"/>
              <a:t>16.02.20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github.com/10ITX3-CardsAgainstHumanity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5DE1-C0E7-4D96-A616-A90AAB151A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0660635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571E6-2FCD-4670-8B5C-4E9D69AD16B0}" type="datetime1">
              <a:rPr lang="de-DE" smtClean="0"/>
              <a:t>16.02.20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github.com/10ITX3-CardsAgainstHumanity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5DE1-C0E7-4D96-A616-A90AAB151A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376920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B6FB7-4134-4624-96BC-77CA9B1CE2A8}" type="datetime1">
              <a:rPr lang="de-DE" smtClean="0"/>
              <a:t>16.02.20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github.com/10ITX3-CardsAgainstHumanity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5DE1-C0E7-4D96-A616-A90AAB151A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4713024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5A7D-B857-4A2A-8FF2-9C1AA47F4048}" type="datetime1">
              <a:rPr lang="de-DE" smtClean="0"/>
              <a:t>16.02.20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github.com/10ITX3-CardsAgainstHumanity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5DE1-C0E7-4D96-A616-A90AAB151A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9733340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B8939-2356-410A-9B6D-57F2A3B274E7}" type="datetime1">
              <a:rPr lang="de-DE" smtClean="0"/>
              <a:t>16.02.20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github.com/10ITX3-CardsAgainstHumanity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5DE1-C0E7-4D96-A616-A90AAB151A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8775765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E1BF3-6733-4F94-A3EB-92FC49CB3A9E}" type="datetime1">
              <a:rPr lang="de-DE" smtClean="0"/>
              <a:t>16.02.20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github.com/10ITX3-CardsAgainstHumanity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5DE1-C0E7-4D96-A616-A90AAB151A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1717438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0F99A-BF87-41A6-9D79-517DDFDF9209}" type="datetime1">
              <a:rPr lang="de-DE" smtClean="0"/>
              <a:t>16.02.20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github.com/10ITX3-CardsAgainstHumanity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5DE1-C0E7-4D96-A616-A90AAB151A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6134619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24B5-D9E9-4841-B1C4-D9C8851266C3}" type="datetime1">
              <a:rPr lang="de-DE" smtClean="0"/>
              <a:t>16.02.20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github.com/10ITX3-CardsAgainstHumanity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5DE1-C0E7-4D96-A616-A90AAB151A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3733517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17B3D-ED1C-4B9D-A8F3-14374D6663D0}" type="datetime1">
              <a:rPr lang="de-DE" smtClean="0"/>
              <a:t>16.02.20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github.com/10ITX3-CardsAgainstHumanity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F5DE1-C0E7-4D96-A616-A90AAB151A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2697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Cards </a:t>
            </a:r>
            <a:r>
              <a:rPr lang="de-DE" dirty="0" err="1" smtClean="0"/>
              <a:t>Against</a:t>
            </a:r>
            <a:r>
              <a:rPr lang="de-DE" dirty="0" smtClean="0"/>
              <a:t> </a:t>
            </a:r>
            <a:r>
              <a:rPr lang="de-DE" dirty="0" err="1" smtClean="0"/>
              <a:t>Humanity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Philipp </a:t>
            </a:r>
            <a:r>
              <a:rPr lang="de-DE" dirty="0" err="1" smtClean="0"/>
              <a:t>Czarnetzki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Max Schäfer</a:t>
            </a:r>
          </a:p>
        </p:txBody>
      </p:sp>
    </p:spTree>
    <p:extLst>
      <p:ext uri="{BB962C8B-B14F-4D97-AF65-F5344CB8AC3E}">
        <p14:creationId xmlns:p14="http://schemas.microsoft.com/office/powerpoint/2010/main" val="41884437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Sequenzdiagramm</a:t>
            </a:r>
            <a:br>
              <a:rPr lang="de-DE" dirty="0" smtClean="0"/>
            </a:b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stand github.com/10ITX3-CardsAgainstHumanity/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cah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-backend/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commit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/28474e3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github.com/10ITX3-CardsAgainstHumanity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51"/>
          <a:stretch/>
        </p:blipFill>
        <p:spPr>
          <a:xfrm>
            <a:off x="2213338" y="2019299"/>
            <a:ext cx="2431323" cy="4157663"/>
          </a:xfrm>
        </p:spPr>
      </p:pic>
      <p:pic>
        <p:nvPicPr>
          <p:cNvPr id="6" name="Inhaltsplatzhalter 5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64"/>
          <a:stretch/>
        </p:blipFill>
        <p:spPr>
          <a:xfrm>
            <a:off x="6990502" y="2076449"/>
            <a:ext cx="3544996" cy="4100513"/>
          </a:xfrm>
        </p:spPr>
      </p:pic>
    </p:spTree>
    <p:extLst>
      <p:ext uri="{BB962C8B-B14F-4D97-AF65-F5344CB8AC3E}">
        <p14:creationId xmlns:p14="http://schemas.microsoft.com/office/powerpoint/2010/main" val="31388567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Infrastruktur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0" y="2340000"/>
            <a:ext cx="4410075" cy="2676525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github.com/10ITX3-CardsAgainstHumanity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76611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Infrastruktur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0" y="2340000"/>
            <a:ext cx="4467225" cy="2838450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github.com/10ITX3-CardsAgainstHumanity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5005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</a:t>
            </a:r>
            <a:r>
              <a:rPr lang="de-DE" dirty="0" smtClean="0"/>
              <a:t>ah.maxrs.de</a:t>
            </a:r>
            <a:endParaRPr lang="de-DE" dirty="0"/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Game ID: XXX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github.com/10ITX3-CardsAgainstHumanity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9448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Cards </a:t>
            </a:r>
            <a:r>
              <a:rPr lang="de-DE" dirty="0" err="1" smtClean="0"/>
              <a:t>Against</a:t>
            </a:r>
            <a:r>
              <a:rPr lang="de-DE" dirty="0" smtClean="0"/>
              <a:t> </a:t>
            </a:r>
            <a:r>
              <a:rPr lang="de-DE" dirty="0" err="1" smtClean="0"/>
              <a:t>Humanity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Philipp </a:t>
            </a:r>
            <a:r>
              <a:rPr lang="de-DE" dirty="0" err="1" smtClean="0"/>
              <a:t>Czarnetzki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Max Schäfer</a:t>
            </a:r>
          </a:p>
        </p:txBody>
      </p:sp>
    </p:spTree>
    <p:extLst>
      <p:ext uri="{BB962C8B-B14F-4D97-AF65-F5344CB8AC3E}">
        <p14:creationId xmlns:p14="http://schemas.microsoft.com/office/powerpoint/2010/main" val="20225601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ctr" anchorCtr="1"/>
          <a:lstStyle/>
          <a:p>
            <a:pPr marL="0" indent="0">
              <a:buNone/>
            </a:pPr>
            <a:r>
              <a:rPr lang="de-DE" dirty="0" smtClean="0"/>
              <a:t>Idee</a:t>
            </a:r>
          </a:p>
          <a:p>
            <a:pPr marL="0" indent="0">
              <a:buNone/>
            </a:pPr>
            <a:r>
              <a:rPr lang="de-DE" dirty="0" smtClean="0"/>
              <a:t>Frontend</a:t>
            </a:r>
          </a:p>
          <a:p>
            <a:pPr marL="0" indent="0">
              <a:buNone/>
            </a:pPr>
            <a:r>
              <a:rPr lang="de-DE" dirty="0" smtClean="0"/>
              <a:t>Backend</a:t>
            </a:r>
          </a:p>
          <a:p>
            <a:pPr marL="0" indent="0">
              <a:buNone/>
            </a:pPr>
            <a:r>
              <a:rPr lang="de-DE" dirty="0" smtClean="0"/>
              <a:t>Infrastruktur</a:t>
            </a:r>
          </a:p>
          <a:p>
            <a:pPr marL="0" indent="0">
              <a:buNone/>
            </a:pPr>
            <a:r>
              <a:rPr lang="de-DE" dirty="0" smtClean="0"/>
              <a:t>Live-Test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github.com/10ITX3-CardsAgainstHumanity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20966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Idee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github.com/10ITX3-CardsAgainstHumanity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57923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github.com/10ITX3-CardsAgainstHumanity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07679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Socket.IO</a:t>
            </a:r>
            <a:r>
              <a:rPr lang="de-DE" dirty="0"/>
              <a:t/>
            </a:r>
            <a:br>
              <a:rPr lang="de-DE" dirty="0"/>
            </a:b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github.com/socketio/socket.io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Echtzeit</a:t>
            </a:r>
          </a:p>
          <a:p>
            <a:r>
              <a:rPr lang="de-DE" dirty="0" smtClean="0"/>
              <a:t>Bidirektional</a:t>
            </a:r>
          </a:p>
          <a:p>
            <a:r>
              <a:rPr lang="de-DE" dirty="0" smtClean="0"/>
              <a:t>Eventbasiert</a:t>
            </a:r>
          </a:p>
          <a:p>
            <a:r>
              <a:rPr lang="de-DE" dirty="0" smtClean="0"/>
              <a:t>Protokolle</a:t>
            </a:r>
          </a:p>
          <a:p>
            <a:pPr lvl="1"/>
            <a:r>
              <a:rPr lang="de-DE" dirty="0" err="1" smtClean="0"/>
              <a:t>WebSocket</a:t>
            </a:r>
            <a:endParaRPr lang="de-DE" dirty="0"/>
          </a:p>
          <a:p>
            <a:pPr lvl="1"/>
            <a:r>
              <a:rPr lang="de-DE" dirty="0" err="1" smtClean="0"/>
              <a:t>Fallback</a:t>
            </a:r>
            <a:r>
              <a:rPr lang="de-DE" dirty="0" smtClean="0"/>
              <a:t> HTTP (Long </a:t>
            </a:r>
            <a:r>
              <a:rPr lang="de-DE" dirty="0" err="1" smtClean="0"/>
              <a:t>Polling</a:t>
            </a:r>
            <a:r>
              <a:rPr lang="de-DE" dirty="0" smtClean="0"/>
              <a:t>)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github.com/10ITX3-CardsAgainstHumanity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80423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Socket.IO</a:t>
            </a:r>
            <a:r>
              <a:rPr lang="de-DE" dirty="0"/>
              <a:t/>
            </a:r>
            <a:br>
              <a:rPr lang="de-DE" dirty="0"/>
            </a:b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github.com/socketio/socket.io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github.com/10ITX3-CardsAgainstHumanity</a:t>
            </a:r>
            <a:endParaRPr lang="de-DE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914" y="904184"/>
            <a:ext cx="5990405" cy="5272752"/>
          </a:xfrm>
        </p:spPr>
      </p:pic>
    </p:spTree>
    <p:extLst>
      <p:ext uri="{BB962C8B-B14F-4D97-AF65-F5344CB8AC3E}">
        <p14:creationId xmlns:p14="http://schemas.microsoft.com/office/powerpoint/2010/main" val="6728233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Socket.IO</a:t>
            </a:r>
            <a:r>
              <a:rPr lang="de-DE" dirty="0"/>
              <a:t/>
            </a:r>
            <a:br>
              <a:rPr lang="de-DE" dirty="0"/>
            </a:b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github.com/socketio/socket.io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github.com/10ITX3-CardsAgainstHumanity</a:t>
            </a:r>
            <a:endParaRPr lang="de-DE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914" y="1293345"/>
            <a:ext cx="5990405" cy="4494429"/>
          </a:xfrm>
        </p:spPr>
      </p:pic>
    </p:spTree>
    <p:extLst>
      <p:ext uri="{BB962C8B-B14F-4D97-AF65-F5344CB8AC3E}">
        <p14:creationId xmlns:p14="http://schemas.microsoft.com/office/powerpoint/2010/main" val="29279889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Socket.IO</a:t>
            </a:r>
            <a:r>
              <a:rPr lang="de-DE" dirty="0"/>
              <a:t/>
            </a:r>
            <a:br>
              <a:rPr lang="de-DE" dirty="0"/>
            </a:b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github.com/socketio/socket.io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github.com/10ITX3-CardsAgainstHumanity</a:t>
            </a:r>
            <a:endParaRPr lang="de-DE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008" y="0"/>
            <a:ext cx="9097984" cy="6825959"/>
          </a:xfrm>
        </p:spPr>
      </p:pic>
    </p:spTree>
    <p:extLst>
      <p:ext uri="{BB962C8B-B14F-4D97-AF65-F5344CB8AC3E}">
        <p14:creationId xmlns:p14="http://schemas.microsoft.com/office/powerpoint/2010/main" val="2525019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solidFill>
                  <a:prstClr val="black"/>
                </a:solidFill>
              </a:rPr>
              <a:t>Sequenzdiagramm</a:t>
            </a:r>
            <a:br>
              <a:rPr lang="de-DE" dirty="0">
                <a:solidFill>
                  <a:prstClr val="black"/>
                </a:solidFill>
              </a:rPr>
            </a:br>
            <a:r>
              <a:rPr lang="de-DE" sz="1200" dirty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</a:rPr>
              <a:t>stand github.com/10ITX3-CardsAgainstHumanity/</a:t>
            </a:r>
            <a:r>
              <a:rPr lang="de-DE" sz="1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</a:rPr>
              <a:t>cah</a:t>
            </a:r>
            <a:r>
              <a:rPr lang="de-DE" sz="1200" dirty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</a:rPr>
              <a:t>-backend/</a:t>
            </a:r>
            <a:r>
              <a:rPr lang="de-DE" sz="1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</a:rPr>
              <a:t>commit</a:t>
            </a:r>
            <a:r>
              <a:rPr lang="de-DE" sz="1200" dirty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</a:rPr>
              <a:t>/28474e3</a:t>
            </a:r>
            <a:endParaRPr lang="de-DE" dirty="0">
              <a:latin typeface="+mn-lt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github.com/10ITX3-CardsAgainstHumanity</a:t>
            </a:r>
            <a:endParaRPr lang="de-DE" dirty="0"/>
          </a:p>
        </p:txBody>
      </p:sp>
      <p:pic>
        <p:nvPicPr>
          <p:cNvPr id="17" name="Inhaltsplatzhalter 16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03" b="-269"/>
          <a:stretch/>
        </p:blipFill>
        <p:spPr>
          <a:xfrm>
            <a:off x="1760057" y="2162175"/>
            <a:ext cx="3337885" cy="4014788"/>
          </a:xfrm>
        </p:spPr>
      </p:pic>
      <p:pic>
        <p:nvPicPr>
          <p:cNvPr id="22" name="Inhaltsplatzhalter 21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96"/>
          <a:stretch/>
        </p:blipFill>
        <p:spPr>
          <a:xfrm>
            <a:off x="7010613" y="2143125"/>
            <a:ext cx="3504774" cy="4033838"/>
          </a:xfrm>
        </p:spPr>
      </p:pic>
    </p:spTree>
    <p:extLst>
      <p:ext uri="{BB962C8B-B14F-4D97-AF65-F5344CB8AC3E}">
        <p14:creationId xmlns:p14="http://schemas.microsoft.com/office/powerpoint/2010/main" val="33586558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Breitbild</PresentationFormat>
  <Paragraphs>46</Paragraphs>
  <Slides>14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Cards Against Humanity</vt:lpstr>
      <vt:lpstr>PowerPoint-Präsentation</vt:lpstr>
      <vt:lpstr>Idee</vt:lpstr>
      <vt:lpstr>PowerPoint-Präsentation</vt:lpstr>
      <vt:lpstr>Socket.IO github.com/socketio/socket.io</vt:lpstr>
      <vt:lpstr>Socket.IO github.com/socketio/socket.io</vt:lpstr>
      <vt:lpstr>Socket.IO github.com/socketio/socket.io</vt:lpstr>
      <vt:lpstr>Socket.IO github.com/socketio/socket.io</vt:lpstr>
      <vt:lpstr>Sequenzdiagramm stand github.com/10ITX3-CardsAgainstHumanity/cah-backend/commit/28474e3</vt:lpstr>
      <vt:lpstr>Sequenzdiagramm stand github.com/10ITX3-CardsAgainstHumanity/cah-backend/commit/28474e3</vt:lpstr>
      <vt:lpstr>Infrastruktur</vt:lpstr>
      <vt:lpstr>Infrastruktur</vt:lpstr>
      <vt:lpstr>cah.maxrs.de</vt:lpstr>
      <vt:lpstr>Cards Against Humanity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 Schäfer</dc:creator>
  <cp:lastModifiedBy>Max Schäfer</cp:lastModifiedBy>
  <cp:revision>12</cp:revision>
  <dcterms:created xsi:type="dcterms:W3CDTF">2020-02-15T17:39:34Z</dcterms:created>
  <dcterms:modified xsi:type="dcterms:W3CDTF">2020-02-16T11:55:01Z</dcterms:modified>
</cp:coreProperties>
</file>