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0" r:id="rId152"/>
    <p:sldId id="401" r:id="rId153"/>
    <p:sldId id="402" r:id="rId154"/>
    <p:sldId id="403" r:id="rId155"/>
    <p:sldId id="404" r:id="rId156"/>
    <p:sldId id="405" r:id="rId157"/>
    <p:sldId id="406" r:id="rId158"/>
    <p:sldId id="407" r:id="rId159"/>
    <p:sldId id="408" r:id="rId160"/>
    <p:sldId id="409" r:id="rId161"/>
    <p:sldId id="410" r:id="rId162"/>
    <p:sldId id="411" r:id="rId163"/>
    <p:sldId id="412" r:id="rId164"/>
    <p:sldId id="413" r:id="rId165"/>
    <p:sldId id="414" r:id="rId166"/>
    <p:sldId id="415" r:id="rId167"/>
    <p:sldId id="416" r:id="rId168"/>
    <p:sldId id="417" r:id="rId169"/>
    <p:sldId id="418" r:id="rId170"/>
    <p:sldId id="419" r:id="rId171"/>
    <p:sldId id="420" r:id="rId172"/>
    <p:sldId id="421" r:id="rId173"/>
    <p:sldId id="422" r:id="rId174"/>
    <p:sldId id="423" r:id="rId175"/>
    <p:sldId id="424" r:id="rId176"/>
    <p:sldId id="425" r:id="rId17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44" Type="http://schemas.openxmlformats.org/officeDocument/2006/relationships/slide" Target="slides/slide137.xml"/><Relationship Id="rId145" Type="http://schemas.openxmlformats.org/officeDocument/2006/relationships/slide" Target="slides/slide138.xml"/><Relationship Id="rId146" Type="http://schemas.openxmlformats.org/officeDocument/2006/relationships/slide" Target="slides/slide139.xml"/><Relationship Id="rId147" Type="http://schemas.openxmlformats.org/officeDocument/2006/relationships/slide" Target="slides/slide140.xml"/><Relationship Id="rId148" Type="http://schemas.openxmlformats.org/officeDocument/2006/relationships/slide" Target="slides/slide141.xml"/><Relationship Id="rId149" Type="http://schemas.openxmlformats.org/officeDocument/2006/relationships/slide" Target="slides/slide142.xml"/><Relationship Id="rId150" Type="http://schemas.openxmlformats.org/officeDocument/2006/relationships/slide" Target="slides/slide143.xml"/><Relationship Id="rId151" Type="http://schemas.openxmlformats.org/officeDocument/2006/relationships/slide" Target="slides/slide144.xml"/><Relationship Id="rId152" Type="http://schemas.openxmlformats.org/officeDocument/2006/relationships/slide" Target="slides/slide145.xml"/><Relationship Id="rId153" Type="http://schemas.openxmlformats.org/officeDocument/2006/relationships/slide" Target="slides/slide146.xml"/><Relationship Id="rId154" Type="http://schemas.openxmlformats.org/officeDocument/2006/relationships/slide" Target="slides/slide147.xml"/><Relationship Id="rId155" Type="http://schemas.openxmlformats.org/officeDocument/2006/relationships/slide" Target="slides/slide148.xml"/><Relationship Id="rId156" Type="http://schemas.openxmlformats.org/officeDocument/2006/relationships/slide" Target="slides/slide149.xml"/><Relationship Id="rId157" Type="http://schemas.openxmlformats.org/officeDocument/2006/relationships/slide" Target="slides/slide150.xml"/><Relationship Id="rId158" Type="http://schemas.openxmlformats.org/officeDocument/2006/relationships/slide" Target="slides/slide151.xml"/><Relationship Id="rId159" Type="http://schemas.openxmlformats.org/officeDocument/2006/relationships/slide" Target="slides/slide152.xml"/><Relationship Id="rId160" Type="http://schemas.openxmlformats.org/officeDocument/2006/relationships/slide" Target="slides/slide153.xml"/><Relationship Id="rId161" Type="http://schemas.openxmlformats.org/officeDocument/2006/relationships/slide" Target="slides/slide154.xml"/><Relationship Id="rId162" Type="http://schemas.openxmlformats.org/officeDocument/2006/relationships/slide" Target="slides/slide155.xml"/><Relationship Id="rId163" Type="http://schemas.openxmlformats.org/officeDocument/2006/relationships/slide" Target="slides/slide156.xml"/><Relationship Id="rId164" Type="http://schemas.openxmlformats.org/officeDocument/2006/relationships/slide" Target="slides/slide157.xml"/><Relationship Id="rId165" Type="http://schemas.openxmlformats.org/officeDocument/2006/relationships/slide" Target="slides/slide158.xml"/><Relationship Id="rId166" Type="http://schemas.openxmlformats.org/officeDocument/2006/relationships/slide" Target="slides/slide159.xml"/><Relationship Id="rId167" Type="http://schemas.openxmlformats.org/officeDocument/2006/relationships/slide" Target="slides/slide160.xml"/><Relationship Id="rId168" Type="http://schemas.openxmlformats.org/officeDocument/2006/relationships/slide" Target="slides/slide161.xml"/><Relationship Id="rId169" Type="http://schemas.openxmlformats.org/officeDocument/2006/relationships/slide" Target="slides/slide162.xml"/><Relationship Id="rId170" Type="http://schemas.openxmlformats.org/officeDocument/2006/relationships/slide" Target="slides/slide163.xml"/><Relationship Id="rId171" Type="http://schemas.openxmlformats.org/officeDocument/2006/relationships/slide" Target="slides/slide164.xml"/><Relationship Id="rId172" Type="http://schemas.openxmlformats.org/officeDocument/2006/relationships/slide" Target="slides/slide165.xml"/><Relationship Id="rId173" Type="http://schemas.openxmlformats.org/officeDocument/2006/relationships/slide" Target="slides/slide166.xml"/><Relationship Id="rId174" Type="http://schemas.openxmlformats.org/officeDocument/2006/relationships/slide" Target="slides/slide167.xml"/><Relationship Id="rId175" Type="http://schemas.openxmlformats.org/officeDocument/2006/relationships/slide" Target="slides/slide168.xml"/><Relationship Id="rId176" Type="http://schemas.openxmlformats.org/officeDocument/2006/relationships/slide" Target="slides/slide169.xml"/><Relationship Id="rId177" Type="http://schemas.openxmlformats.org/officeDocument/2006/relationships/slide" Target="slides/slide17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14.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15.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16.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17.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18.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66.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a:r>
              <a:t>Time to talk about the union find also known as the disjoint set, my favourite data structure of all time! This is the first video is a series of videos concerning the union find.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1" name="Shape 2481"/>
          <p:cNvSpPr/>
          <p:nvPr>
            <p:ph type="sldImg"/>
          </p:nvPr>
        </p:nvSpPr>
        <p:spPr>
          <a:prstGeom prst="rect">
            <a:avLst/>
          </a:prstGeom>
        </p:spPr>
        <p:txBody>
          <a:bodyPr/>
          <a:lstStyle/>
          <a:p>
            <a:pPr/>
          </a:p>
        </p:txBody>
      </p:sp>
      <p:sp>
        <p:nvSpPr>
          <p:cNvPr id="2482" name="Shape 2482"/>
          <p:cNvSpPr/>
          <p:nvPr>
            <p:ph type="body" sz="quarter" idx="1"/>
          </p:nvPr>
        </p:nvSpPr>
        <p:spPr>
          <a:prstGeom prst="rect">
            <a:avLst/>
          </a:prstGeom>
        </p:spPr>
        <p:txBody>
          <a:bodyPr/>
          <a:lstStyle/>
          <a:p>
            <a:pPr/>
            <a:r>
              <a:t>Describe slide.</a:t>
            </a:r>
          </a:p>
          <a:p>
            <a:pPr/>
          </a:p>
          <a:p>
            <a:pPr/>
            <a:r>
              <a:t>Remark that to begin we assigned the value in the array to be the index. This is because originally every node maps to itself.</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7" name="Shape 2587"/>
          <p:cNvSpPr/>
          <p:nvPr>
            <p:ph type="sldImg"/>
          </p:nvPr>
        </p:nvSpPr>
        <p:spPr>
          <a:prstGeom prst="rect">
            <a:avLst/>
          </a:prstGeom>
        </p:spPr>
        <p:txBody>
          <a:bodyPr/>
          <a:lstStyle/>
          <a:p>
            <a:pPr/>
          </a:p>
        </p:txBody>
      </p:sp>
      <p:sp>
        <p:nvSpPr>
          <p:cNvPr id="2588" name="Shape 2588"/>
          <p:cNvSpPr/>
          <p:nvPr>
            <p:ph type="body" sz="quarter" idx="1"/>
          </p:nvPr>
        </p:nvSpPr>
        <p:spPr>
          <a:prstGeom prst="rect">
            <a:avLst/>
          </a:prstGeom>
        </p:spPr>
        <p:txBody>
          <a:bodyPr/>
          <a:lstStyle/>
          <a:p>
            <a:pPr/>
            <a:r>
              <a:t>So either set the value at index 4 to be nine or the value at index 9 to be 4, I think I will do the latter, but it really doesn’t matter. In general I merge the smaller group into the larger group.</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77" name="Shape 4277"/>
          <p:cNvSpPr/>
          <p:nvPr>
            <p:ph type="sldImg"/>
          </p:nvPr>
        </p:nvSpPr>
        <p:spPr>
          <a:prstGeom prst="rect">
            <a:avLst/>
          </a:prstGeom>
        </p:spPr>
        <p:txBody>
          <a:bodyPr/>
          <a:lstStyle/>
          <a:p>
            <a:pPr/>
          </a:p>
        </p:txBody>
      </p:sp>
      <p:sp>
        <p:nvSpPr>
          <p:cNvPr id="4278" name="Shape 4278"/>
          <p:cNvSpPr/>
          <p:nvPr>
            <p:ph type="body" sz="quarter" idx="1"/>
          </p:nvPr>
        </p:nvSpPr>
        <p:spPr>
          <a:prstGeom prst="rect">
            <a:avLst/>
          </a:prstGeom>
        </p:spPr>
        <p:txBody>
          <a:bodyPr/>
          <a:lstStyle/>
          <a:p>
            <a:pPr/>
            <a:r>
              <a:t>In the next video we’re going to solve this issue by having a look at Path Compression which is really what makes the union find an absolute beast of a data structure. Also, if you’re interested in some source code for a union find have a look at the code repository for this DS series at the bottom of the page, link is also in the description thanks for watching!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82" name="Shape 4282"/>
          <p:cNvSpPr/>
          <p:nvPr>
            <p:ph type="sldImg"/>
          </p:nvPr>
        </p:nvSpPr>
        <p:spPr>
          <a:prstGeom prst="rect">
            <a:avLst/>
          </a:prstGeom>
        </p:spPr>
        <p:txBody>
          <a:bodyPr/>
          <a:lstStyle/>
          <a:p>
            <a:pPr/>
          </a:p>
        </p:txBody>
      </p:sp>
      <p:sp>
        <p:nvSpPr>
          <p:cNvPr id="4283" name="Shape 4283"/>
          <p:cNvSpPr/>
          <p:nvPr>
            <p:ph type="body" sz="quarter" idx="1"/>
          </p:nvPr>
        </p:nvSpPr>
        <p:spPr>
          <a:prstGeom prst="rect">
            <a:avLst/>
          </a:prstGeom>
        </p:spPr>
        <p:txBody>
          <a:bodyPr/>
          <a:lstStyle/>
          <a:p>
            <a:pPr/>
            <a:r>
              <a:t>Let’s talk about path compression, this is the operation which makes the union find one of the most remarkable data structures because it’s how the union find gets to boast in its efficiency.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86" name="Shape 4286"/>
          <p:cNvSpPr/>
          <p:nvPr>
            <p:ph type="sldImg"/>
          </p:nvPr>
        </p:nvSpPr>
        <p:spPr>
          <a:prstGeom prst="rect">
            <a:avLst/>
          </a:prstGeom>
        </p:spPr>
        <p:txBody>
          <a:bodyPr/>
          <a:lstStyle/>
          <a:p>
            <a:pPr/>
          </a:p>
        </p:txBody>
      </p:sp>
      <p:sp>
        <p:nvSpPr>
          <p:cNvPr id="4287" name="Shape 4287"/>
          <p:cNvSpPr/>
          <p:nvPr>
            <p:ph type="body" sz="quarter" idx="1"/>
          </p:nvPr>
        </p:nvSpPr>
        <p:spPr>
          <a:prstGeom prst="rect">
            <a:avLst/>
          </a:prstGeom>
        </p:spPr>
        <p:txBody>
          <a:bodyPr/>
          <a:lstStyle/>
          <a:p>
            <a:pPr/>
            <a:r>
              <a:t>It’s critical that you have watched the last video to understand how the find and union operation work because we’re about to dive into path compression which is what will give us that nice amortized constant time we want our Union Find DS to have.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25" name="Shape 4325"/>
          <p:cNvSpPr/>
          <p:nvPr>
            <p:ph type="sldImg"/>
          </p:nvPr>
        </p:nvSpPr>
        <p:spPr>
          <a:prstGeom prst="rect">
            <a:avLst/>
          </a:prstGeom>
        </p:spPr>
        <p:txBody>
          <a:bodyPr/>
          <a:lstStyle/>
          <a:p>
            <a:pPr/>
          </a:p>
        </p:txBody>
      </p:sp>
      <p:sp>
        <p:nvSpPr>
          <p:cNvPr id="4326" name="Shape 4326"/>
          <p:cNvSpPr/>
          <p:nvPr>
            <p:ph type="body" sz="quarter" idx="1"/>
          </p:nvPr>
        </p:nvSpPr>
        <p:spPr>
          <a:prstGeom prst="rect">
            <a:avLst/>
          </a:prstGeom>
        </p:spPr>
        <p:txBody>
          <a:bodyPr/>
          <a:lstStyle/>
          <a:p>
            <a:pPr/>
            <a:r>
              <a:t>Here is a hypothetical Union Find after some sequence of operations, I say this is hypothetical because with path compression I don’t think this structure is impossible to achieve, but nonetheless it illustrates a good situation. So what we want to do is unify E and L, and with path compression this is what would happen.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65" name="Shape 4365"/>
          <p:cNvSpPr/>
          <p:nvPr>
            <p:ph type="sldImg"/>
          </p:nvPr>
        </p:nvSpPr>
        <p:spPr>
          <a:prstGeom prst="rect">
            <a:avLst/>
          </a:prstGeom>
        </p:spPr>
        <p:txBody>
          <a:bodyPr/>
          <a:lstStyle/>
          <a:p>
            <a:pPr/>
          </a:p>
        </p:txBody>
      </p:sp>
      <p:sp>
        <p:nvSpPr>
          <p:cNvPr id="4366" name="Shape 4366"/>
          <p:cNvSpPr/>
          <p:nvPr>
            <p:ph type="body" sz="quarter" idx="1"/>
          </p:nvPr>
        </p:nvSpPr>
        <p:spPr>
          <a:prstGeom prst="rect">
            <a:avLst/>
          </a:prstGeom>
        </p:spPr>
        <p:txBody>
          <a:bodyPr/>
          <a:lstStyle/>
          <a:p>
            <a:pPr/>
            <a:r>
              <a:t>First we would start at E and find its root, the purple nodes indicate a pointer by the way.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70" name="Shape 6470"/>
          <p:cNvSpPr/>
          <p:nvPr>
            <p:ph type="sldImg"/>
          </p:nvPr>
        </p:nvSpPr>
        <p:spPr>
          <a:prstGeom prst="rect">
            <a:avLst/>
          </a:prstGeom>
        </p:spPr>
        <p:txBody>
          <a:bodyPr/>
          <a:lstStyle/>
          <a:p>
            <a:pPr/>
          </a:p>
        </p:txBody>
      </p:sp>
      <p:sp>
        <p:nvSpPr>
          <p:cNvPr id="6471" name="Shape 6471"/>
          <p:cNvSpPr/>
          <p:nvPr>
            <p:ph type="body" sz="quarter" idx="1"/>
          </p:nvPr>
        </p:nvSpPr>
        <p:spPr>
          <a:prstGeom prst="rect">
            <a:avLst/>
          </a:prstGeom>
        </p:spPr>
        <p:txBody>
          <a:bodyPr/>
          <a:lstStyle/>
          <a:p>
            <a:pPr/>
            <a:r>
              <a:t>So eventually as many union operations are done the structure of the union find will stabilize, and will in fact stabilize very very quickly.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r>
              <a:t>Suppose we have a bunch of magnets, those would be the grey rectangles you see on the screen. Now further suppose the magnets have a very high attraction to each other, meaning they want to merge together into some configuration.</a:t>
            </a:r>
          </a:p>
          <a:p>
            <a:pPr/>
          </a:p>
          <a:p>
            <a:pPr/>
            <a:r>
              <a:t>Once two magnets touch each other they are bound to each other and the attraction force is too strong to separate them. If we wanted to keep track of which magnet belongs to which magnet group as the merging is happening we could use a union find. However first we have to label the magnets to identify them.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r>
              <a:t>So now if we start combining magnets I would say magnets 6 &amp; 8 have the highest attraction since they’re the closest to one another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p>
            <a:pPr/>
            <a:r>
              <a:t>Now perhaps magnets 3 and 4 are highly attracted to each other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0" name="Shape 540"/>
          <p:cNvSpPr/>
          <p:nvPr>
            <p:ph type="sldImg"/>
          </p:nvPr>
        </p:nvSpPr>
        <p:spPr>
          <a:prstGeom prst="rect">
            <a:avLst/>
          </a:prstGeom>
        </p:spPr>
        <p:txBody>
          <a:bodyPr/>
          <a:lstStyle/>
          <a:p>
            <a:pPr/>
          </a:p>
        </p:txBody>
      </p:sp>
      <p:sp>
        <p:nvSpPr>
          <p:cNvPr id="541" name="Shape 541"/>
          <p:cNvSpPr/>
          <p:nvPr>
            <p:ph type="body" sz="quarter" idx="1"/>
          </p:nvPr>
        </p:nvSpPr>
        <p:spPr>
          <a:prstGeom prst="rect">
            <a:avLst/>
          </a:prstGeom>
        </p:spPr>
        <p:txBody>
          <a:bodyPr/>
          <a:lstStyle/>
          <a:p>
            <a:pPr/>
          </a:p>
          <a:p>
            <a:pPr/>
            <a:r>
              <a:t>Network Connectivity: are two vertices in a graph connected through a series of edges?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8" name="Shape 738"/>
          <p:cNvSpPr/>
          <p:nvPr>
            <p:ph type="sldImg"/>
          </p:nvPr>
        </p:nvSpPr>
        <p:spPr>
          <a:prstGeom prst="rect">
            <a:avLst/>
          </a:prstGeom>
        </p:spPr>
        <p:txBody>
          <a:bodyPr/>
          <a:lstStyle/>
          <a:p>
            <a:pPr/>
          </a:p>
        </p:txBody>
      </p:sp>
      <p:sp>
        <p:nvSpPr>
          <p:cNvPr id="739" name="Shape 739"/>
          <p:cNvSpPr/>
          <p:nvPr>
            <p:ph type="body" sz="quarter" idx="1"/>
          </p:nvPr>
        </p:nvSpPr>
        <p:spPr>
          <a:prstGeom prst="rect">
            <a:avLst/>
          </a:prstGeom>
        </p:spPr>
        <p:txBody>
          <a:bodyPr/>
          <a:lstStyle/>
          <a:p>
            <a:pPr/>
            <a:r>
              <a:t>Ok so first we sort all the edges by edge weight, this can be seen on the left. Next we start processing the edges one at a time starting from the smallest edge.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1" name="Shape 1951"/>
          <p:cNvSpPr/>
          <p:nvPr>
            <p:ph type="sldImg"/>
          </p:nvPr>
        </p:nvSpPr>
        <p:spPr>
          <a:prstGeom prst="rect">
            <a:avLst/>
          </a:prstGeom>
        </p:spPr>
        <p:txBody>
          <a:bodyPr/>
          <a:lstStyle/>
          <a:p>
            <a:pPr/>
          </a:p>
        </p:txBody>
      </p:sp>
      <p:sp>
        <p:nvSpPr>
          <p:cNvPr id="1952" name="Shape 1952"/>
          <p:cNvSpPr/>
          <p:nvPr>
            <p:ph type="body" sz="quarter" idx="1"/>
          </p:nvPr>
        </p:nvSpPr>
        <p:spPr>
          <a:prstGeom prst="rect">
            <a:avLst/>
          </a:prstGeom>
        </p:spPr>
        <p:txBody>
          <a:bodyPr/>
          <a:lstStyle/>
          <a:p>
            <a:pPr/>
            <a:r>
              <a:t>Let’s begin with an example, and we’ll build off of this one for this video and the next, so suppose we have the following objects on the right side of the screen. They’re just objects we want to group together for some instruction set I have defined on the left. I will use colour to distinguish between groups of unioned elements. White chalk coloured circles represent groups by themselves.</a:t>
            </a:r>
          </a:p>
          <a:p>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8" name="Shape 2368"/>
          <p:cNvSpPr/>
          <p:nvPr>
            <p:ph type="sldImg"/>
          </p:nvPr>
        </p:nvSpPr>
        <p:spPr>
          <a:prstGeom prst="rect">
            <a:avLst/>
          </a:prstGeom>
        </p:spPr>
        <p:txBody>
          <a:bodyPr/>
          <a:lstStyle/>
          <a:p>
            <a:pPr/>
          </a:p>
        </p:txBody>
      </p:sp>
      <p:sp>
        <p:nvSpPr>
          <p:cNvPr id="2369" name="Shape 2369"/>
          <p:cNvSpPr/>
          <p:nvPr>
            <p:ph type="body" sz="quarter" idx="1"/>
          </p:nvPr>
        </p:nvSpPr>
        <p:spPr>
          <a:prstGeom prst="rect">
            <a:avLst/>
          </a:prstGeom>
        </p:spPr>
        <p:txBody>
          <a:bodyPr/>
          <a:lstStyle/>
          <a:p>
            <a:pPr/>
            <a:r>
              <a:t>…</a:t>
            </a:r>
          </a:p>
          <a:p>
            <a:pPr/>
            <a:r>
              <a:t>Store these mappings in some sort of mapping object such as a hash table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6" name="Shape 2376"/>
          <p:cNvSpPr/>
          <p:nvPr>
            <p:ph type="sldImg"/>
          </p:nvPr>
        </p:nvSpPr>
        <p:spPr>
          <a:prstGeom prst="rect">
            <a:avLst/>
          </a:prstGeom>
        </p:spPr>
        <p:txBody>
          <a:bodyPr/>
          <a:lstStyle/>
          <a:p>
            <a:pPr/>
          </a:p>
        </p:txBody>
      </p:sp>
      <p:sp>
        <p:nvSpPr>
          <p:cNvPr id="2377" name="Shape 2377"/>
          <p:cNvSpPr/>
          <p:nvPr>
            <p:ph type="body" sz="quarter" idx="1"/>
          </p:nvPr>
        </p:nvSpPr>
        <p:spPr>
          <a:prstGeom prst="rect">
            <a:avLst/>
          </a:prstGeom>
        </p:spPr>
        <p:txBody>
          <a:bodyPr/>
          <a:lstStyle/>
          <a:p>
            <a:pPr/>
            <a:r>
              <a:t>Read Slide.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atin typeface="+mn-lt"/>
                <a:ea typeface="+mn-ea"/>
                <a:cs typeface="+mn-cs"/>
                <a:sym typeface="Helvetica Light"/>
              </a:defRPr>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pPr/>
            <a:r>
              <a:t>Title Text</a:t>
            </a:r>
          </a:p>
        </p:txBody>
      </p:sp>
      <p:sp>
        <p:nvSpPr>
          <p:cNvPr id="40" name="Shape 40"/>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0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0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png"/></Relationships>

</file>

<file path=ppt/slides/_rels/slide10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png"/></Relationships>

</file>

<file path=ppt/slides/_rels/slide10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0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0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0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0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1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1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1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1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1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github.com/williamfiset/data-structures" TargetMode="External"/></Relationships>

</file>

<file path=ppt/slides/_rels/slide1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s>

</file>

<file path=ppt/slides/_rels/slide1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png"/></Relationships>

</file>

<file path=ppt/slides/_rels/slide1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s>

</file>

<file path=ppt/slides/_rels/slide1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1.png"/></Relationships>

</file>

<file path=ppt/slides/_rels/slide1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s>

</file>

<file path=ppt/slides/_rels/slide14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4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1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s/_rels/slide1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s/_rels/slide1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s>

</file>

<file path=ppt/slides/_rels/slide1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s>

</file>

<file path=ppt/slides/_rels/slide15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1.png"/></Relationships>

</file>

<file path=ppt/slides/_rels/slide15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s>

</file>

<file path=ppt/slides/_rels/slide1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5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15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s/_rels/slide15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s/_rels/slide15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s/_rels/slide15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s/_rels/slide16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s>

</file>

<file path=ppt/slides/_rels/slide16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png"/></Relationships>

</file>

<file path=ppt/slides/_rels/slide16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6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6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6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6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6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github.com/williamfiset/data-structures" TargetMode="External"/></Relationships>

</file>

<file path=ppt/slides/_rels/slide16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github.com/williamfiset/data-structures"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s/_rels/slide17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github.com/williamfiset/data-structures"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github.com/williamfiset/data-structures" TargetMode="Externa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png"/></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xfrm>
            <a:off x="368149" y="417845"/>
            <a:ext cx="12268502" cy="3871130"/>
          </a:xfrm>
          <a:prstGeom prst="rect">
            <a:avLst/>
          </a:prstGeom>
        </p:spPr>
        <p:txBody>
          <a:bodyPr/>
          <a:lstStyle>
            <a:lvl1pPr>
              <a:defRPr b="1" sz="14000"/>
            </a:lvl1pPr>
          </a:lstStyle>
          <a:p>
            <a:pPr/>
            <a:r>
              <a:t>Union Find!</a:t>
            </a:r>
          </a:p>
        </p:txBody>
      </p:sp>
      <p:sp>
        <p:nvSpPr>
          <p:cNvPr id="120" name="Shape 120"/>
          <p:cNvSpPr/>
          <p:nvPr>
            <p:ph type="subTitle" sz="quarter" idx="1"/>
          </p:nvPr>
        </p:nvSpPr>
        <p:spPr>
          <a:xfrm>
            <a:off x="1270000" y="6351039"/>
            <a:ext cx="10464800" cy="1130301"/>
          </a:xfrm>
          <a:prstGeom prst="rect">
            <a:avLst/>
          </a:prstGeom>
        </p:spPr>
        <p:txBody>
          <a:bodyPr/>
          <a:lstStyle>
            <a:lvl1pPr>
              <a:defRPr sz="4500"/>
            </a:lvl1pPr>
          </a:lstStyle>
          <a:p>
            <a:pPr/>
            <a:r>
              <a:t>William Fiset</a:t>
            </a:r>
          </a:p>
        </p:txBody>
      </p:sp>
      <p:sp>
        <p:nvSpPr>
          <p:cNvPr id="121" name="Shape 121"/>
          <p:cNvSpPr/>
          <p:nvPr/>
        </p:nvSpPr>
        <p:spPr>
          <a:xfrm>
            <a:off x="1895853" y="4343898"/>
            <a:ext cx="9213094" cy="1358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500"/>
            </a:lvl1pPr>
          </a:lstStyle>
          <a:p>
            <a:pPr/>
            <a:r>
              <a:t>(Disjoint Set)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230" name="Shape 230"/>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31" name="Shape 231"/>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32" name="Shape 232"/>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33" name="Shape 233"/>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34" name="Shape 234"/>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35" name="Shape 235"/>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36" name="Shape 236"/>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37" name="Shape 237"/>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38" name="Shape 238"/>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39" name="Shape 239"/>
          <p:cNvSpPr/>
          <p:nvPr/>
        </p:nvSpPr>
        <p:spPr>
          <a:xfrm>
            <a:off x="9973062" y="3223718"/>
            <a:ext cx="980667" cy="1780428"/>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40" name="Shape 240"/>
          <p:cNvSpPr/>
          <p:nvPr/>
        </p:nvSpPr>
        <p:spPr>
          <a:xfrm>
            <a:off x="10950454" y="4047659"/>
            <a:ext cx="980667" cy="985464"/>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41" name="Shape 241"/>
          <p:cNvSpPr/>
          <p:nvPr/>
        </p:nvSpPr>
        <p:spPr>
          <a:xfrm>
            <a:off x="9032190" y="3209769"/>
            <a:ext cx="980667" cy="985464"/>
          </a:xfrm>
          <a:prstGeom prst="roundRect">
            <a:avLst>
              <a:gd name="adj" fmla="val 19426"/>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42" name="Shape 242"/>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
        <p:nvSpPr>
          <p:cNvPr id="243" name="Shape 243"/>
          <p:cNvSpPr/>
          <p:nvPr/>
        </p:nvSpPr>
        <p:spPr>
          <a:xfrm>
            <a:off x="6483130" y="5473869"/>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44" name="Shape 244"/>
          <p:cNvSpPr/>
          <p:nvPr/>
        </p:nvSpPr>
        <p:spPr>
          <a:xfrm>
            <a:off x="6483130" y="4488010"/>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Tree>
  </p:cSld>
  <p:clrMapOvr>
    <a:masterClrMapping/>
  </p:clrMapOvr>
  <p:transition xmlns:p14="http://schemas.microsoft.com/office/powerpoint/2010/main" spd="med" advClick="1"/>
</p:sld>
</file>

<file path=ppt/slides/slide1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38" name="Shape 3838"/>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sp>
        <p:nvSpPr>
          <p:cNvPr id="3839" name="Shape 3839"/>
          <p:cNvSpPr/>
          <p:nvPr/>
        </p:nvSpPr>
        <p:spPr>
          <a:xfrm>
            <a:off x="9523181" y="53058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3840" name="Shape 3840"/>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841" name="Shape 3841"/>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842" name="Shape 3842"/>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843" name="Shape 3843"/>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844" name="Shape 3844"/>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3845" name="Shape 3845"/>
          <p:cNvSpPr/>
          <p:nvPr/>
        </p:nvSpPr>
        <p:spPr>
          <a:xfrm>
            <a:off x="9523181" y="41501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3846" name="Shape 3846"/>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847" name="Shape 3847"/>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848" name="Shape 3848"/>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849" name="Shape 3849"/>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850" name="Shape 3850"/>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851" name="Shape 3851"/>
          <p:cNvSpPr/>
          <p:nvPr/>
        </p:nvSpPr>
        <p:spPr>
          <a:xfrm flipH="1">
            <a:off x="2324781" y="71421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75" name="Shape 3875"/>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876" name="Shape 3876"/>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854" name="Shape 3854"/>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77" name="Shape 3877"/>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878" name="Shape 3878"/>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857" name="Shape 3857"/>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79" name="Shape 3879"/>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880" name="Shape 3880"/>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860" name="Shape 3860"/>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61" name="Shape 3861"/>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62" name="Shape 3862"/>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63" name="Shape 3863"/>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64" name="Shape 3864"/>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65" name="Shape 3865"/>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66" name="Shape 3866"/>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67" name="Shape 3867"/>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68" name="Shape 3868"/>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69" name="Shape 3869"/>
          <p:cNvSpPr/>
          <p:nvPr/>
        </p:nvSpPr>
        <p:spPr>
          <a:xfrm flipV="1">
            <a:off x="9839718"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870" name="Table 3870"/>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871" name="Table 3871"/>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872" name="Table 3872"/>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873" name="Shape 3873"/>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874" name="Shape 3874"/>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1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2" name="Shape 3882"/>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sp>
        <p:nvSpPr>
          <p:cNvPr id="3883" name="Shape 3883"/>
          <p:cNvSpPr/>
          <p:nvPr/>
        </p:nvSpPr>
        <p:spPr>
          <a:xfrm>
            <a:off x="4063081" y="6486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3884" name="Shape 3884"/>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885" name="Shape 3885"/>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886" name="Shape 3886"/>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887" name="Shape 3887"/>
          <p:cNvSpPr/>
          <p:nvPr/>
        </p:nvSpPr>
        <p:spPr>
          <a:xfrm>
            <a:off x="2987510" y="41501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888" name="Shape 3888"/>
          <p:cNvSpPr/>
          <p:nvPr/>
        </p:nvSpPr>
        <p:spPr>
          <a:xfrm>
            <a:off x="4063081" y="41755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3889" name="Shape 3889"/>
          <p:cNvSpPr/>
          <p:nvPr/>
        </p:nvSpPr>
        <p:spPr>
          <a:xfrm>
            <a:off x="4063081" y="53312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3890" name="Shape 3890"/>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891" name="Shape 3891"/>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892" name="Shape 3892"/>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893" name="Shape 3893"/>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894" name="Shape 3894"/>
          <p:cNvSpPr/>
          <p:nvPr/>
        </p:nvSpPr>
        <p:spPr>
          <a:xfrm>
            <a:off x="2987510" y="53058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895" name="Shape 3895"/>
          <p:cNvSpPr/>
          <p:nvPr/>
        </p:nvSpPr>
        <p:spPr>
          <a:xfrm flipH="1">
            <a:off x="2324781" y="71421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17" name="Shape 3917"/>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918" name="Shape 3918"/>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898" name="Shape 3898"/>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19" name="Shape 3919"/>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920" name="Shape 3920"/>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901" name="Shape 3901"/>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02" name="Shape 3902"/>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03" name="Shape 3903"/>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04" name="Shape 3904"/>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05" name="Shape 3905"/>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06" name="Shape 3906"/>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07" name="Shape 3907"/>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08" name="Shape 3908"/>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09" name="Shape 3909"/>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10" name="Shape 3910"/>
          <p:cNvSpPr/>
          <p:nvPr/>
        </p:nvSpPr>
        <p:spPr>
          <a:xfrm flipV="1">
            <a:off x="4379618" y="60495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11" name="Shape 3911"/>
          <p:cNvSpPr/>
          <p:nvPr/>
        </p:nvSpPr>
        <p:spPr>
          <a:xfrm flipH="1" flipV="1">
            <a:off x="3564036" y="4778134"/>
            <a:ext cx="506016" cy="5789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912" name="Table 3912"/>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913" name="Table 3913"/>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914" name="Table 3914"/>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8</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915" name="Shape 3915"/>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916" name="Shape 3916"/>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1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2" name="Shape 3922"/>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sp>
        <p:nvSpPr>
          <p:cNvPr id="3923" name="Shape 3923"/>
          <p:cNvSpPr/>
          <p:nvPr/>
        </p:nvSpPr>
        <p:spPr>
          <a:xfrm>
            <a:off x="4063081" y="6486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3924" name="Shape 3924"/>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925" name="Shape 3925"/>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926" name="Shape 3926"/>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927" name="Shape 3927"/>
          <p:cNvSpPr/>
          <p:nvPr/>
        </p:nvSpPr>
        <p:spPr>
          <a:xfrm>
            <a:off x="2987510" y="41501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928" name="Shape 3928"/>
          <p:cNvSpPr/>
          <p:nvPr/>
        </p:nvSpPr>
        <p:spPr>
          <a:xfrm>
            <a:off x="4063081" y="41755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3929" name="Shape 3929"/>
          <p:cNvSpPr/>
          <p:nvPr/>
        </p:nvSpPr>
        <p:spPr>
          <a:xfrm>
            <a:off x="4063081" y="53312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3930" name="Shape 3930"/>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931" name="Shape 3931"/>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932" name="Shape 3932"/>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933" name="Shape 3933"/>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934" name="Shape 3934"/>
          <p:cNvSpPr/>
          <p:nvPr/>
        </p:nvSpPr>
        <p:spPr>
          <a:xfrm>
            <a:off x="2987510" y="53058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935" name="Shape 3935"/>
          <p:cNvSpPr/>
          <p:nvPr/>
        </p:nvSpPr>
        <p:spPr>
          <a:xfrm flipH="1">
            <a:off x="2324781" y="75612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57" name="Shape 3957"/>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958" name="Shape 3958"/>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938" name="Shape 3938"/>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59" name="Shape 3959"/>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960" name="Shape 3960"/>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941" name="Shape 3941"/>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42" name="Shape 3942"/>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43" name="Shape 3943"/>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44" name="Shape 3944"/>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45" name="Shape 3945"/>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946" name="Shape 3946"/>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47" name="Shape 3947"/>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48" name="Shape 3948"/>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49" name="Shape 3949"/>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50" name="Shape 3950"/>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51" name="Shape 3951"/>
          <p:cNvSpPr/>
          <p:nvPr/>
        </p:nvSpPr>
        <p:spPr>
          <a:xfrm flipV="1">
            <a:off x="4379618" y="60495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52" name="Shape 3952"/>
          <p:cNvSpPr/>
          <p:nvPr/>
        </p:nvSpPr>
        <p:spPr>
          <a:xfrm flipH="1" flipV="1">
            <a:off x="3564036" y="4778134"/>
            <a:ext cx="506016" cy="5789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953" name="Table 3953"/>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954" name="Table 3954"/>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955" name="Table 3955"/>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8</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956" name="Shape 3956"/>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1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2" name="Shape 3962"/>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sp>
        <p:nvSpPr>
          <p:cNvPr id="3963" name="Shape 3963"/>
          <p:cNvSpPr/>
          <p:nvPr/>
        </p:nvSpPr>
        <p:spPr>
          <a:xfrm>
            <a:off x="4063081" y="6486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3964" name="Shape 3964"/>
          <p:cNvSpPr/>
          <p:nvPr/>
        </p:nvSpPr>
        <p:spPr>
          <a:xfrm>
            <a:off x="8706222" y="5305821"/>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965" name="Shape 3965"/>
          <p:cNvSpPr/>
          <p:nvPr/>
        </p:nvSpPr>
        <p:spPr>
          <a:xfrm>
            <a:off x="6255346" y="41501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966" name="Shape 3966"/>
          <p:cNvSpPr/>
          <p:nvPr/>
        </p:nvSpPr>
        <p:spPr>
          <a:xfrm>
            <a:off x="5438387" y="53058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967" name="Shape 3967"/>
          <p:cNvSpPr/>
          <p:nvPr/>
        </p:nvSpPr>
        <p:spPr>
          <a:xfrm>
            <a:off x="2987510" y="41501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968" name="Shape 3968"/>
          <p:cNvSpPr/>
          <p:nvPr/>
        </p:nvSpPr>
        <p:spPr>
          <a:xfrm>
            <a:off x="4063081" y="41755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3969" name="Shape 3969"/>
          <p:cNvSpPr/>
          <p:nvPr/>
        </p:nvSpPr>
        <p:spPr>
          <a:xfrm>
            <a:off x="4063081" y="53312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3970" name="Shape 3970"/>
          <p:cNvSpPr/>
          <p:nvPr/>
        </p:nvSpPr>
        <p:spPr>
          <a:xfrm>
            <a:off x="7889264" y="53058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971" name="Shape 3971"/>
          <p:cNvSpPr/>
          <p:nvPr/>
        </p:nvSpPr>
        <p:spPr>
          <a:xfrm>
            <a:off x="5138652" y="41501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972" name="Shape 3972"/>
          <p:cNvSpPr/>
          <p:nvPr/>
        </p:nvSpPr>
        <p:spPr>
          <a:xfrm>
            <a:off x="7889264" y="41501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973" name="Shape 3973"/>
          <p:cNvSpPr/>
          <p:nvPr/>
        </p:nvSpPr>
        <p:spPr>
          <a:xfrm>
            <a:off x="6255346" y="53058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974" name="Shape 3974"/>
          <p:cNvSpPr/>
          <p:nvPr/>
        </p:nvSpPr>
        <p:spPr>
          <a:xfrm>
            <a:off x="2987510" y="53058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996" name="Shape 3996"/>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997" name="Shape 3997"/>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977" name="Shape 3977"/>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78" name="Shape 3978"/>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79" name="Shape 3979"/>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80" name="Shape 3980"/>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81" name="Shape 3981"/>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82" name="Shape 3982"/>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83" name="Shape 3983"/>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84" name="Shape 3984"/>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85" name="Shape 3985"/>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86" name="Shape 3986"/>
          <p:cNvSpPr/>
          <p:nvPr/>
        </p:nvSpPr>
        <p:spPr>
          <a:xfrm flipV="1">
            <a:off x="4379618" y="60495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87" name="Shape 3987"/>
          <p:cNvSpPr/>
          <p:nvPr/>
        </p:nvSpPr>
        <p:spPr>
          <a:xfrm flipH="1" flipV="1">
            <a:off x="3564036" y="4778134"/>
            <a:ext cx="506016" cy="5789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98" name="Shape 3998"/>
          <p:cNvSpPr/>
          <p:nvPr/>
        </p:nvSpPr>
        <p:spPr>
          <a:xfrm>
            <a:off x="3516866" y="3601658"/>
            <a:ext cx="2707408" cy="561462"/>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4909"/>
                </a:moveTo>
                <a:cubicBezTo>
                  <a:pt x="7295" y="-5393"/>
                  <a:pt x="14495" y="-4960"/>
                  <a:pt x="21600" y="16207"/>
                </a:cubicBezTo>
              </a:path>
            </a:pathLst>
          </a:custGeom>
          <a:ln w="50800">
            <a:solidFill>
              <a:srgbClr val="FFFFFF"/>
            </a:solidFill>
            <a:miter lim="400000"/>
          </a:ln>
        </p:spPr>
        <p:txBody>
          <a:bodyPr/>
          <a:lstStyle/>
          <a:p>
            <a:pPr/>
          </a:p>
        </p:txBody>
      </p:sp>
      <p:sp>
        <p:nvSpPr>
          <p:cNvPr id="3989" name="Shape 3989"/>
          <p:cNvSpPr/>
          <p:nvPr/>
        </p:nvSpPr>
        <p:spPr>
          <a:xfrm>
            <a:off x="6124979" y="4084870"/>
            <a:ext cx="194520"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90" name="Shape 3990"/>
          <p:cNvSpPr/>
          <p:nvPr/>
        </p:nvSpPr>
        <p:spPr>
          <a:xfrm flipH="1">
            <a:off x="2324781" y="75612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991" name="Table 3991"/>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992" name="Table 3992"/>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993" name="Table 3993"/>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994" name="Shape 3994"/>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995" name="Shape 3995"/>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1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0" name="Shape 4000"/>
          <p:cNvSpPr/>
          <p:nvPr>
            <p:ph type="title"/>
          </p:nvPr>
        </p:nvSpPr>
        <p:spPr>
          <a:xfrm>
            <a:off x="952500" y="254000"/>
            <a:ext cx="11099800" cy="1364159"/>
          </a:xfrm>
          <a:prstGeom prst="rect">
            <a:avLst/>
          </a:prstGeom>
        </p:spPr>
        <p:txBody>
          <a:bodyPr/>
          <a:lstStyle>
            <a:lvl1pPr>
              <a:defRPr b="1"/>
            </a:lvl1pPr>
          </a:lstStyle>
          <a:p>
            <a:pPr/>
            <a:r>
              <a:t>Summary</a:t>
            </a:r>
          </a:p>
        </p:txBody>
      </p:sp>
      <p:sp>
        <p:nvSpPr>
          <p:cNvPr id="4001" name="Shape 4001"/>
          <p:cNvSpPr/>
          <p:nvPr/>
        </p:nvSpPr>
        <p:spPr>
          <a:xfrm>
            <a:off x="2893008" y="1908146"/>
            <a:ext cx="7218784"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5000" u="sng"/>
            </a:lvl1pPr>
          </a:lstStyle>
          <a:p>
            <a:pPr/>
            <a:r>
              <a:t>Find Operation</a:t>
            </a:r>
          </a:p>
        </p:txBody>
      </p:sp>
      <p:sp>
        <p:nvSpPr>
          <p:cNvPr id="4002" name="Shape 4002"/>
          <p:cNvSpPr/>
          <p:nvPr/>
        </p:nvSpPr>
        <p:spPr>
          <a:xfrm>
            <a:off x="2893008" y="5754567"/>
            <a:ext cx="7218784"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5000" u="sng"/>
            </a:lvl1pPr>
          </a:lstStyle>
          <a:p>
            <a:pPr/>
            <a:r>
              <a:t>Union Operation</a:t>
            </a:r>
          </a:p>
        </p:txBody>
      </p:sp>
      <p:sp>
        <p:nvSpPr>
          <p:cNvPr id="4003" name="Shape 4003"/>
          <p:cNvSpPr/>
          <p:nvPr/>
        </p:nvSpPr>
        <p:spPr>
          <a:xfrm>
            <a:off x="843328" y="2759479"/>
            <a:ext cx="11318144"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To </a:t>
            </a:r>
            <a:r>
              <a:rPr b="1">
                <a:solidFill>
                  <a:schemeClr val="accent4">
                    <a:hueOff val="102361"/>
                    <a:satOff val="14118"/>
                    <a:lumOff val="10675"/>
                  </a:schemeClr>
                </a:solidFill>
              </a:rPr>
              <a:t>find</a:t>
            </a:r>
            <a:r>
              <a:t> which component a particular element belongs to find the root of that component by following the parent nodes until a self loop is reached (a node who's parent is itself)</a:t>
            </a:r>
          </a:p>
        </p:txBody>
      </p:sp>
      <p:sp>
        <p:nvSpPr>
          <p:cNvPr id="4004" name="Shape 4004"/>
          <p:cNvSpPr/>
          <p:nvPr/>
        </p:nvSpPr>
        <p:spPr>
          <a:xfrm>
            <a:off x="843328" y="6721234"/>
            <a:ext cx="11318144"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To </a:t>
            </a:r>
            <a:r>
              <a:rPr b="1">
                <a:solidFill>
                  <a:schemeClr val="accent4">
                    <a:hueOff val="102361"/>
                    <a:satOff val="14118"/>
                    <a:lumOff val="10675"/>
                  </a:schemeClr>
                </a:solidFill>
              </a:rPr>
              <a:t>unify</a:t>
            </a:r>
            <a:r>
              <a:t> two elements find which are the root nodes of each component and if the root nodes are different make one of the root nodes be the parent of the other.</a:t>
            </a:r>
          </a:p>
        </p:txBody>
      </p:sp>
    </p:spTree>
  </p:cSld>
  <p:clrMapOvr>
    <a:masterClrMapping/>
  </p:clrMapOvr>
  <p:transition xmlns:p14="http://schemas.microsoft.com/office/powerpoint/2010/main" spd="med" advClick="1"/>
</p:sld>
</file>

<file path=ppt/slides/slide1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6" name="Shape 4006"/>
          <p:cNvSpPr/>
          <p:nvPr>
            <p:ph type="title"/>
          </p:nvPr>
        </p:nvSpPr>
        <p:spPr>
          <a:xfrm>
            <a:off x="952500" y="254000"/>
            <a:ext cx="11099800" cy="1364159"/>
          </a:xfrm>
          <a:prstGeom prst="rect">
            <a:avLst/>
          </a:prstGeom>
        </p:spPr>
        <p:txBody>
          <a:bodyPr/>
          <a:lstStyle>
            <a:lvl1pPr>
              <a:defRPr b="1"/>
            </a:lvl1pPr>
          </a:lstStyle>
          <a:p>
            <a:pPr/>
            <a:r>
              <a:t>Remarks</a:t>
            </a:r>
          </a:p>
        </p:txBody>
      </p:sp>
      <p:sp>
        <p:nvSpPr>
          <p:cNvPr id="4007" name="Shape 4007"/>
          <p:cNvSpPr/>
          <p:nvPr/>
        </p:nvSpPr>
        <p:spPr>
          <a:xfrm>
            <a:off x="511572" y="2535887"/>
            <a:ext cx="11981657" cy="302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000"/>
            </a:pPr>
            <a:r>
              <a:t>In this data structure, we do not </a:t>
            </a:r>
          </a:p>
          <a:p>
            <a:pPr>
              <a:defRPr sz="4000"/>
            </a:pPr>
            <a:r>
              <a:t>“un-union” elements. In general, this would be very inefficient to do since we would have to update all the children of a node.</a:t>
            </a:r>
          </a:p>
        </p:txBody>
      </p:sp>
      <p:sp>
        <p:nvSpPr>
          <p:cNvPr id="4008" name="Shape 4008"/>
          <p:cNvSpPr/>
          <p:nvPr/>
        </p:nvSpPr>
        <p:spPr>
          <a:xfrm>
            <a:off x="511572" y="6304637"/>
            <a:ext cx="11981657" cy="243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lvl1pPr>
          </a:lstStyle>
          <a:p>
            <a:pPr/>
            <a:r>
              <a:t>The number of components is equal to the number of roots remaining. Also, remark that the number of root nodes never increases.</a:t>
            </a:r>
          </a:p>
        </p:txBody>
      </p:sp>
    </p:spTree>
  </p:cSld>
  <p:clrMapOvr>
    <a:masterClrMapping/>
  </p:clrMapOvr>
  <p:transition xmlns:p14="http://schemas.microsoft.com/office/powerpoint/2010/main" spd="med" advClick="1"/>
</p:sld>
</file>

<file path=ppt/slides/slide1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10" name="Shape 4010"/>
          <p:cNvSpPr/>
          <p:nvPr>
            <p:ph type="title"/>
          </p:nvPr>
        </p:nvSpPr>
        <p:spPr>
          <a:xfrm>
            <a:off x="952500" y="254000"/>
            <a:ext cx="11099800" cy="1364159"/>
          </a:xfrm>
          <a:prstGeom prst="rect">
            <a:avLst/>
          </a:prstGeom>
        </p:spPr>
        <p:txBody>
          <a:bodyPr/>
          <a:lstStyle>
            <a:lvl1pPr>
              <a:defRPr b="1"/>
            </a:lvl1pPr>
          </a:lstStyle>
          <a:p>
            <a:pPr/>
            <a:r>
              <a:t>Remarks</a:t>
            </a:r>
          </a:p>
        </p:txBody>
      </p:sp>
      <p:sp>
        <p:nvSpPr>
          <p:cNvPr id="4011" name="Shape 4011"/>
          <p:cNvSpPr/>
          <p:nvPr/>
        </p:nvSpPr>
        <p:spPr>
          <a:xfrm>
            <a:off x="4271158" y="84246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012" name="Shape 4012"/>
          <p:cNvSpPr/>
          <p:nvPr/>
        </p:nvSpPr>
        <p:spPr>
          <a:xfrm>
            <a:off x="8914299"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013" name="Shape 4013"/>
          <p:cNvSpPr/>
          <p:nvPr/>
        </p:nvSpPr>
        <p:spPr>
          <a:xfrm>
            <a:off x="6463422" y="60878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014" name="Shape 4014"/>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015" name="Shape 4015"/>
          <p:cNvSpPr/>
          <p:nvPr/>
        </p:nvSpPr>
        <p:spPr>
          <a:xfrm>
            <a:off x="3195587"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016" name="Shape 4016"/>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017" name="Shape 4017"/>
          <p:cNvSpPr/>
          <p:nvPr/>
        </p:nvSpPr>
        <p:spPr>
          <a:xfrm>
            <a:off x="4271158" y="72689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018" name="Shape 4018"/>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019" name="Shape 4019"/>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020" name="Shape 4020"/>
          <p:cNvSpPr/>
          <p:nvPr/>
        </p:nvSpPr>
        <p:spPr>
          <a:xfrm>
            <a:off x="8097340"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021" name="Shape 4021"/>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022" name="Shape 4022"/>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039" name="Shape 4039"/>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040" name="Shape 4040"/>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025" name="Shape 4025"/>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26" name="Shape 4026"/>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27" name="Shape 4027"/>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28" name="Shape 4028"/>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29" name="Shape 4029"/>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30" name="Shape 4030"/>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31" name="Shape 4031"/>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32" name="Shape 4032"/>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33" name="Shape 4033"/>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34" name="Shape 4034"/>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35" name="Shape 4035"/>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41" name="Shape 4041"/>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4909"/>
                </a:moveTo>
                <a:cubicBezTo>
                  <a:pt x="7295" y="-5393"/>
                  <a:pt x="14495" y="-4960"/>
                  <a:pt x="21600" y="16207"/>
                </a:cubicBezTo>
              </a:path>
            </a:pathLst>
          </a:custGeom>
          <a:ln w="50800">
            <a:solidFill>
              <a:srgbClr val="FFFFFF"/>
            </a:solidFill>
            <a:miter lim="400000"/>
          </a:ln>
        </p:spPr>
        <p:txBody>
          <a:bodyPr/>
          <a:lstStyle/>
          <a:p>
            <a:pPr/>
          </a:p>
        </p:txBody>
      </p:sp>
      <p:sp>
        <p:nvSpPr>
          <p:cNvPr id="4037" name="Shape 4037"/>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38" name="Shape 4038"/>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α(n)</a:t>
            </a:r>
            <a:r>
              <a:t> time complexity we want.</a:t>
            </a:r>
          </a:p>
          <a:p>
            <a:pPr>
              <a:defRPr sz="3200"/>
            </a:pPr>
          </a:p>
          <a:p>
            <a:pPr>
              <a:defRPr sz="3200"/>
            </a:pPr>
            <a:r>
              <a:t>Checking if H and B belong to the same group takes five hops and in the worst case this is potentially much more.</a:t>
            </a:r>
          </a:p>
        </p:txBody>
      </p:sp>
    </p:spTree>
  </p:cSld>
  <p:clrMapOvr>
    <a:masterClrMapping/>
  </p:clrMapOvr>
  <p:transition xmlns:p14="http://schemas.microsoft.com/office/powerpoint/2010/main" spd="med" advClick="1"/>
</p:sld>
</file>

<file path=ppt/slides/slide1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43" name="Shape 4043"/>
          <p:cNvSpPr/>
          <p:nvPr>
            <p:ph type="title"/>
          </p:nvPr>
        </p:nvSpPr>
        <p:spPr>
          <a:xfrm>
            <a:off x="952500" y="254000"/>
            <a:ext cx="11099800" cy="1364159"/>
          </a:xfrm>
          <a:prstGeom prst="rect">
            <a:avLst/>
          </a:prstGeom>
        </p:spPr>
        <p:txBody>
          <a:bodyPr/>
          <a:lstStyle>
            <a:lvl1pPr>
              <a:defRPr b="1"/>
            </a:lvl1pPr>
          </a:lstStyle>
          <a:p>
            <a:pPr/>
            <a:r>
              <a:t>Remarks</a:t>
            </a:r>
          </a:p>
        </p:txBody>
      </p:sp>
      <p:sp>
        <p:nvSpPr>
          <p:cNvPr id="4044" name="Shape 4044"/>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045" name="Shape 4045"/>
          <p:cNvSpPr/>
          <p:nvPr/>
        </p:nvSpPr>
        <p:spPr>
          <a:xfrm>
            <a:off x="8914299"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046" name="Shape 4046"/>
          <p:cNvSpPr/>
          <p:nvPr/>
        </p:nvSpPr>
        <p:spPr>
          <a:xfrm>
            <a:off x="6463422" y="60878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047" name="Shape 4047"/>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048" name="Shape 4048"/>
          <p:cNvSpPr/>
          <p:nvPr/>
        </p:nvSpPr>
        <p:spPr>
          <a:xfrm>
            <a:off x="3195587"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049" name="Shape 4049"/>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050" name="Shape 4050"/>
          <p:cNvSpPr/>
          <p:nvPr/>
        </p:nvSpPr>
        <p:spPr>
          <a:xfrm>
            <a:off x="4271158" y="72689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051" name="Shape 4051"/>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052" name="Shape 4052"/>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053" name="Shape 4053"/>
          <p:cNvSpPr/>
          <p:nvPr/>
        </p:nvSpPr>
        <p:spPr>
          <a:xfrm>
            <a:off x="8097340"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054" name="Shape 4054"/>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055" name="Shape 4055"/>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072" name="Shape 4072"/>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073" name="Shape 4073"/>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058" name="Shape 4058"/>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59" name="Shape 4059"/>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60" name="Shape 4060"/>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61" name="Shape 4061"/>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62" name="Shape 4062"/>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63" name="Shape 4063"/>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64" name="Shape 4064"/>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65" name="Shape 4065"/>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66" name="Shape 4066"/>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67" name="Shape 4067"/>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68" name="Shape 4068"/>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74" name="Shape 4074"/>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4909"/>
                </a:moveTo>
                <a:cubicBezTo>
                  <a:pt x="7295" y="-5393"/>
                  <a:pt x="14495" y="-4960"/>
                  <a:pt x="21600" y="16207"/>
                </a:cubicBezTo>
              </a:path>
            </a:pathLst>
          </a:custGeom>
          <a:ln w="50800">
            <a:solidFill>
              <a:srgbClr val="FFFFFF"/>
            </a:solidFill>
            <a:miter lim="400000"/>
          </a:ln>
        </p:spPr>
        <p:txBody>
          <a:bodyPr/>
          <a:lstStyle/>
          <a:p>
            <a:pPr/>
          </a:p>
        </p:txBody>
      </p:sp>
      <p:sp>
        <p:nvSpPr>
          <p:cNvPr id="4070" name="Shape 4070"/>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71" name="Shape 4071"/>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α(n)</a:t>
            </a:r>
            <a:r>
              <a:t> time complexity we want.</a:t>
            </a:r>
          </a:p>
          <a:p>
            <a:pPr>
              <a:defRPr sz="3200"/>
            </a:pPr>
          </a:p>
          <a:p>
            <a:pPr>
              <a:defRPr sz="3200"/>
            </a:pPr>
            <a:r>
              <a:t>Checking if H and B belong to the same group takes five hops and in the worst case this is potentially much more.</a:t>
            </a:r>
          </a:p>
        </p:txBody>
      </p:sp>
    </p:spTree>
  </p:cSld>
  <p:clrMapOvr>
    <a:masterClrMapping/>
  </p:clrMapOvr>
  <p:transition xmlns:p14="http://schemas.microsoft.com/office/powerpoint/2010/main" spd="med" advClick="1"/>
</p:sld>
</file>

<file path=ppt/slides/slide1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76" name="Shape 4076"/>
          <p:cNvSpPr/>
          <p:nvPr>
            <p:ph type="title"/>
          </p:nvPr>
        </p:nvSpPr>
        <p:spPr>
          <a:xfrm>
            <a:off x="952500" y="254000"/>
            <a:ext cx="11099800" cy="1364159"/>
          </a:xfrm>
          <a:prstGeom prst="rect">
            <a:avLst/>
          </a:prstGeom>
        </p:spPr>
        <p:txBody>
          <a:bodyPr/>
          <a:lstStyle>
            <a:lvl1pPr>
              <a:defRPr b="1"/>
            </a:lvl1pPr>
          </a:lstStyle>
          <a:p>
            <a:pPr/>
            <a:r>
              <a:t>Remarks</a:t>
            </a:r>
          </a:p>
        </p:txBody>
      </p:sp>
      <p:sp>
        <p:nvSpPr>
          <p:cNvPr id="4077" name="Shape 4077"/>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078" name="Shape 4078"/>
          <p:cNvSpPr/>
          <p:nvPr/>
        </p:nvSpPr>
        <p:spPr>
          <a:xfrm>
            <a:off x="8914299"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079" name="Shape 4079"/>
          <p:cNvSpPr/>
          <p:nvPr/>
        </p:nvSpPr>
        <p:spPr>
          <a:xfrm>
            <a:off x="6463422" y="60878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080" name="Shape 4080"/>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081" name="Shape 4081"/>
          <p:cNvSpPr/>
          <p:nvPr/>
        </p:nvSpPr>
        <p:spPr>
          <a:xfrm>
            <a:off x="3195587"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082" name="Shape 4082"/>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083" name="Shape 4083"/>
          <p:cNvSpPr/>
          <p:nvPr/>
        </p:nvSpPr>
        <p:spPr>
          <a:xfrm>
            <a:off x="4271158" y="72689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084" name="Shape 4084"/>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085" name="Shape 4085"/>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086" name="Shape 4086"/>
          <p:cNvSpPr/>
          <p:nvPr/>
        </p:nvSpPr>
        <p:spPr>
          <a:xfrm>
            <a:off x="8097340"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087" name="Shape 4087"/>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088" name="Shape 4088"/>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105" name="Shape 4105"/>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106" name="Shape 4106"/>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091" name="Shape 4091"/>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92" name="Shape 4092"/>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93" name="Shape 4093"/>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94" name="Shape 4094"/>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95" name="Shape 4095"/>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96" name="Shape 4096"/>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97" name="Shape 4097"/>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98" name="Shape 4098"/>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99" name="Shape 4099"/>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00" name="Shape 4100"/>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01" name="Shape 4101"/>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07" name="Shape 4107"/>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4909"/>
                </a:moveTo>
                <a:cubicBezTo>
                  <a:pt x="7295" y="-5393"/>
                  <a:pt x="14495" y="-4960"/>
                  <a:pt x="21600" y="16207"/>
                </a:cubicBezTo>
              </a:path>
            </a:pathLst>
          </a:custGeom>
          <a:ln w="50800">
            <a:solidFill>
              <a:srgbClr val="FFFFFF"/>
            </a:solidFill>
            <a:miter lim="400000"/>
          </a:ln>
        </p:spPr>
        <p:txBody>
          <a:bodyPr/>
          <a:lstStyle/>
          <a:p>
            <a:pPr/>
          </a:p>
        </p:txBody>
      </p:sp>
      <p:sp>
        <p:nvSpPr>
          <p:cNvPr id="4103" name="Shape 4103"/>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04" name="Shape 4104"/>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α(n)</a:t>
            </a:r>
            <a:r>
              <a:t> time complexity we want.</a:t>
            </a:r>
          </a:p>
          <a:p>
            <a:pPr>
              <a:defRPr sz="3200"/>
            </a:pPr>
          </a:p>
          <a:p>
            <a:pPr>
              <a:defRPr sz="3200"/>
            </a:pPr>
            <a:r>
              <a:t>Checking if H and B belong to the same group takes five hops and in the worst case this is potentially much more.</a:t>
            </a:r>
          </a:p>
        </p:txBody>
      </p:sp>
    </p:spTree>
  </p:cSld>
  <p:clrMapOvr>
    <a:masterClrMapping/>
  </p:clrMapOvr>
  <p:transition xmlns:p14="http://schemas.microsoft.com/office/powerpoint/2010/main" spd="med" advClick="1"/>
</p:sld>
</file>

<file path=ppt/slides/slide1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09" name="Shape 4109"/>
          <p:cNvSpPr/>
          <p:nvPr>
            <p:ph type="title"/>
          </p:nvPr>
        </p:nvSpPr>
        <p:spPr>
          <a:xfrm>
            <a:off x="952500" y="254000"/>
            <a:ext cx="11099800" cy="1364159"/>
          </a:xfrm>
          <a:prstGeom prst="rect">
            <a:avLst/>
          </a:prstGeom>
        </p:spPr>
        <p:txBody>
          <a:bodyPr/>
          <a:lstStyle>
            <a:lvl1pPr>
              <a:defRPr b="1"/>
            </a:lvl1pPr>
          </a:lstStyle>
          <a:p>
            <a:pPr/>
            <a:r>
              <a:t>Remarks</a:t>
            </a:r>
          </a:p>
        </p:txBody>
      </p:sp>
      <p:sp>
        <p:nvSpPr>
          <p:cNvPr id="4110" name="Shape 4110"/>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111" name="Shape 4111"/>
          <p:cNvSpPr/>
          <p:nvPr/>
        </p:nvSpPr>
        <p:spPr>
          <a:xfrm>
            <a:off x="8914299"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112" name="Shape 4112"/>
          <p:cNvSpPr/>
          <p:nvPr/>
        </p:nvSpPr>
        <p:spPr>
          <a:xfrm>
            <a:off x="6463422" y="60878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113" name="Shape 4113"/>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114" name="Shape 4114"/>
          <p:cNvSpPr/>
          <p:nvPr/>
        </p:nvSpPr>
        <p:spPr>
          <a:xfrm>
            <a:off x="3195587" y="60878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115" name="Shape 4115"/>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116" name="Shape 4116"/>
          <p:cNvSpPr/>
          <p:nvPr/>
        </p:nvSpPr>
        <p:spPr>
          <a:xfrm>
            <a:off x="4271158" y="72689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117" name="Shape 4117"/>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118" name="Shape 4118"/>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119" name="Shape 4119"/>
          <p:cNvSpPr/>
          <p:nvPr/>
        </p:nvSpPr>
        <p:spPr>
          <a:xfrm>
            <a:off x="8097340"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120" name="Shape 4120"/>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121" name="Shape 4121"/>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138" name="Shape 4138"/>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139" name="Shape 4139"/>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124" name="Shape 4124"/>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25" name="Shape 4125"/>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26" name="Shape 4126"/>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27" name="Shape 4127"/>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28" name="Shape 4128"/>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29" name="Shape 4129"/>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30" name="Shape 4130"/>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31" name="Shape 4131"/>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32" name="Shape 4132"/>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33" name="Shape 4133"/>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34" name="Shape 4134"/>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40" name="Shape 4140"/>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4909"/>
                </a:moveTo>
                <a:cubicBezTo>
                  <a:pt x="7295" y="-5393"/>
                  <a:pt x="14495" y="-4960"/>
                  <a:pt x="21600" y="16207"/>
                </a:cubicBezTo>
              </a:path>
            </a:pathLst>
          </a:custGeom>
          <a:ln w="50800">
            <a:solidFill>
              <a:srgbClr val="FFFFFF"/>
            </a:solidFill>
            <a:miter lim="400000"/>
          </a:ln>
        </p:spPr>
        <p:txBody>
          <a:bodyPr/>
          <a:lstStyle/>
          <a:p>
            <a:pPr/>
          </a:p>
        </p:txBody>
      </p:sp>
      <p:sp>
        <p:nvSpPr>
          <p:cNvPr id="4136" name="Shape 4136"/>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37" name="Shape 4137"/>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α(n)</a:t>
            </a:r>
            <a:r>
              <a:t> time complexity we want.</a:t>
            </a:r>
          </a:p>
          <a:p>
            <a:pPr>
              <a:defRPr sz="3200"/>
            </a:pPr>
          </a:p>
          <a:p>
            <a:pPr>
              <a:defRPr sz="3200"/>
            </a:pPr>
            <a:r>
              <a:t>Checking if H and B belong to the same group takes five hops and in the worst case this is potentially much more.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247" name="Shape 247"/>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48" name="Shape 248"/>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49" name="Shape 249"/>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50" name="Shape 25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51" name="Shape 251"/>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52" name="Shape 252"/>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53" name="Shape 253"/>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54" name="Shape 254"/>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55" name="Shape 255"/>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56" name="Shape 256"/>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
        <p:nvSpPr>
          <p:cNvPr id="257" name="Shape 257"/>
          <p:cNvSpPr/>
          <p:nvPr/>
        </p:nvSpPr>
        <p:spPr>
          <a:xfrm>
            <a:off x="9973062" y="3223718"/>
            <a:ext cx="980667" cy="1780428"/>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58" name="Shape 258"/>
          <p:cNvSpPr/>
          <p:nvPr/>
        </p:nvSpPr>
        <p:spPr>
          <a:xfrm>
            <a:off x="10950454" y="4047659"/>
            <a:ext cx="980667" cy="985464"/>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59" name="Shape 259"/>
          <p:cNvSpPr/>
          <p:nvPr/>
        </p:nvSpPr>
        <p:spPr>
          <a:xfrm>
            <a:off x="9032190" y="3209769"/>
            <a:ext cx="980667" cy="985464"/>
          </a:xfrm>
          <a:prstGeom prst="roundRect">
            <a:avLst>
              <a:gd name="adj" fmla="val 19426"/>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60" name="Shape 260"/>
          <p:cNvSpPr/>
          <p:nvPr/>
        </p:nvSpPr>
        <p:spPr>
          <a:xfrm flipV="1">
            <a:off x="11365718" y="7398081"/>
            <a:ext cx="1" cy="53103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1" name="Shape 261"/>
          <p:cNvSpPr/>
          <p:nvPr/>
        </p:nvSpPr>
        <p:spPr>
          <a:xfrm>
            <a:off x="11106779" y="7398081"/>
            <a:ext cx="1" cy="53103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2" name="Shape 262"/>
          <p:cNvSpPr/>
          <p:nvPr/>
        </p:nvSpPr>
        <p:spPr>
          <a:xfrm flipH="1">
            <a:off x="9973062" y="8328405"/>
            <a:ext cx="651540"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3" name="Shape 263"/>
          <p:cNvSpPr/>
          <p:nvPr/>
        </p:nvSpPr>
        <p:spPr>
          <a:xfrm>
            <a:off x="10030696" y="8706357"/>
            <a:ext cx="593906"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4" name="Shape 264"/>
          <p:cNvSpPr/>
          <p:nvPr/>
        </p:nvSpPr>
        <p:spPr>
          <a:xfrm>
            <a:off x="6483130" y="5473869"/>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65" name="Shape 265"/>
          <p:cNvSpPr/>
          <p:nvPr/>
        </p:nvSpPr>
        <p:spPr>
          <a:xfrm>
            <a:off x="6483130" y="4488010"/>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Tree>
  </p:cSld>
  <p:clrMapOvr>
    <a:masterClrMapping/>
  </p:clrMapOvr>
  <p:transition xmlns:p14="http://schemas.microsoft.com/office/powerpoint/2010/main" spd="med" advClick="1"/>
</p:sld>
</file>

<file path=ppt/slides/slide1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42" name="Shape 4142"/>
          <p:cNvSpPr/>
          <p:nvPr>
            <p:ph type="title"/>
          </p:nvPr>
        </p:nvSpPr>
        <p:spPr>
          <a:xfrm>
            <a:off x="952500" y="254000"/>
            <a:ext cx="11099800" cy="1364159"/>
          </a:xfrm>
          <a:prstGeom prst="rect">
            <a:avLst/>
          </a:prstGeom>
        </p:spPr>
        <p:txBody>
          <a:bodyPr/>
          <a:lstStyle>
            <a:lvl1pPr>
              <a:defRPr b="1"/>
            </a:lvl1pPr>
          </a:lstStyle>
          <a:p>
            <a:pPr/>
            <a:r>
              <a:t>Remarks</a:t>
            </a:r>
          </a:p>
        </p:txBody>
      </p:sp>
      <p:sp>
        <p:nvSpPr>
          <p:cNvPr id="4143" name="Shape 4143"/>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144" name="Shape 4144"/>
          <p:cNvSpPr/>
          <p:nvPr/>
        </p:nvSpPr>
        <p:spPr>
          <a:xfrm>
            <a:off x="8914299"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145" name="Shape 4145"/>
          <p:cNvSpPr/>
          <p:nvPr/>
        </p:nvSpPr>
        <p:spPr>
          <a:xfrm>
            <a:off x="6463422" y="6087836"/>
            <a:ext cx="640558"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146" name="Shape 4146"/>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147" name="Shape 4147"/>
          <p:cNvSpPr/>
          <p:nvPr/>
        </p:nvSpPr>
        <p:spPr>
          <a:xfrm>
            <a:off x="3195587" y="60878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148" name="Shape 4148"/>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149" name="Shape 4149"/>
          <p:cNvSpPr/>
          <p:nvPr/>
        </p:nvSpPr>
        <p:spPr>
          <a:xfrm>
            <a:off x="4271158" y="72689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150" name="Shape 4150"/>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151" name="Shape 4151"/>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152" name="Shape 4152"/>
          <p:cNvSpPr/>
          <p:nvPr/>
        </p:nvSpPr>
        <p:spPr>
          <a:xfrm>
            <a:off x="8097340"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153" name="Shape 4153"/>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154" name="Shape 4154"/>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171" name="Shape 4171"/>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172" name="Shape 4172"/>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157" name="Shape 4157"/>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58" name="Shape 4158"/>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59" name="Shape 4159"/>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60" name="Shape 4160"/>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61" name="Shape 4161"/>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62" name="Shape 4162"/>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63" name="Shape 4163"/>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64" name="Shape 4164"/>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65" name="Shape 4165"/>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66" name="Shape 4166"/>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67" name="Shape 4167"/>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73" name="Shape 4173"/>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4909"/>
                </a:moveTo>
                <a:cubicBezTo>
                  <a:pt x="7295" y="-5393"/>
                  <a:pt x="14495" y="-4960"/>
                  <a:pt x="21600" y="16207"/>
                </a:cubicBezTo>
              </a:path>
            </a:pathLst>
          </a:custGeom>
          <a:ln w="50800">
            <a:solidFill>
              <a:srgbClr val="FFFFFF"/>
            </a:solidFill>
            <a:miter lim="400000"/>
          </a:ln>
        </p:spPr>
        <p:txBody>
          <a:bodyPr/>
          <a:lstStyle/>
          <a:p>
            <a:pPr/>
          </a:p>
        </p:txBody>
      </p:sp>
      <p:sp>
        <p:nvSpPr>
          <p:cNvPr id="4169" name="Shape 4169"/>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70" name="Shape 4170"/>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α(n)</a:t>
            </a:r>
            <a:r>
              <a:t> time complexity we want.</a:t>
            </a:r>
          </a:p>
          <a:p>
            <a:pPr>
              <a:defRPr sz="3200"/>
            </a:pPr>
          </a:p>
          <a:p>
            <a:pPr>
              <a:defRPr sz="3200"/>
            </a:pPr>
            <a:r>
              <a:t>Checking if H and B belong to the same group takes five hops and in the worst case this is potentially much more.</a:t>
            </a:r>
          </a:p>
        </p:txBody>
      </p:sp>
    </p:spTree>
  </p:cSld>
  <p:clrMapOvr>
    <a:masterClrMapping/>
  </p:clrMapOvr>
  <p:transition xmlns:p14="http://schemas.microsoft.com/office/powerpoint/2010/main" spd="med" advClick="1"/>
</p:sld>
</file>

<file path=ppt/slides/slide1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75" name="Shape 4175"/>
          <p:cNvSpPr/>
          <p:nvPr>
            <p:ph type="title"/>
          </p:nvPr>
        </p:nvSpPr>
        <p:spPr>
          <a:xfrm>
            <a:off x="952500" y="254000"/>
            <a:ext cx="11099800" cy="1364159"/>
          </a:xfrm>
          <a:prstGeom prst="rect">
            <a:avLst/>
          </a:prstGeom>
        </p:spPr>
        <p:txBody>
          <a:bodyPr/>
          <a:lstStyle>
            <a:lvl1pPr>
              <a:defRPr b="1"/>
            </a:lvl1pPr>
          </a:lstStyle>
          <a:p>
            <a:pPr/>
            <a:r>
              <a:t>Remarks</a:t>
            </a:r>
          </a:p>
        </p:txBody>
      </p:sp>
      <p:sp>
        <p:nvSpPr>
          <p:cNvPr id="4176" name="Shape 4176"/>
          <p:cNvSpPr/>
          <p:nvPr/>
        </p:nvSpPr>
        <p:spPr>
          <a:xfrm>
            <a:off x="4271158" y="84246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177" name="Shape 4177"/>
          <p:cNvSpPr/>
          <p:nvPr/>
        </p:nvSpPr>
        <p:spPr>
          <a:xfrm>
            <a:off x="8914299" y="72435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178" name="Shape 4178"/>
          <p:cNvSpPr/>
          <p:nvPr/>
        </p:nvSpPr>
        <p:spPr>
          <a:xfrm>
            <a:off x="6463422" y="60878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179" name="Shape 4179"/>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180" name="Shape 4180"/>
          <p:cNvSpPr/>
          <p:nvPr/>
        </p:nvSpPr>
        <p:spPr>
          <a:xfrm>
            <a:off x="3195587"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181" name="Shape 4181"/>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182" name="Shape 4182"/>
          <p:cNvSpPr/>
          <p:nvPr/>
        </p:nvSpPr>
        <p:spPr>
          <a:xfrm>
            <a:off x="4271158" y="72689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183" name="Shape 4183"/>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184" name="Shape 4184"/>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185" name="Shape 4185"/>
          <p:cNvSpPr/>
          <p:nvPr/>
        </p:nvSpPr>
        <p:spPr>
          <a:xfrm>
            <a:off x="8097340"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186" name="Shape 4186"/>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187" name="Shape 4187"/>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204" name="Shape 4204"/>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205" name="Shape 4205"/>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190" name="Shape 4190"/>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91" name="Shape 4191"/>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92" name="Shape 4192"/>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93" name="Shape 4193"/>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94" name="Shape 4194"/>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95" name="Shape 4195"/>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96" name="Shape 4196"/>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97" name="Shape 4197"/>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98" name="Shape 4198"/>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99" name="Shape 4199"/>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00" name="Shape 4200"/>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06" name="Shape 4206"/>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4909"/>
                </a:moveTo>
                <a:cubicBezTo>
                  <a:pt x="7295" y="-5393"/>
                  <a:pt x="14495" y="-4960"/>
                  <a:pt x="21600" y="16207"/>
                </a:cubicBezTo>
              </a:path>
            </a:pathLst>
          </a:custGeom>
          <a:ln w="50800">
            <a:solidFill>
              <a:srgbClr val="FFFFFF"/>
            </a:solidFill>
            <a:miter lim="400000"/>
          </a:ln>
        </p:spPr>
        <p:txBody>
          <a:bodyPr/>
          <a:lstStyle/>
          <a:p>
            <a:pPr/>
          </a:p>
        </p:txBody>
      </p:sp>
      <p:sp>
        <p:nvSpPr>
          <p:cNvPr id="4202" name="Shape 4202"/>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03" name="Shape 4203"/>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α(n)</a:t>
            </a:r>
            <a:r>
              <a:t> time complexity we want.</a:t>
            </a:r>
          </a:p>
          <a:p>
            <a:pPr>
              <a:defRPr sz="3200"/>
            </a:pPr>
          </a:p>
          <a:p>
            <a:pPr>
              <a:defRPr sz="3200"/>
            </a:pPr>
            <a:r>
              <a:t>Checking if H and B belong to the same group takes five hops and in the worst case this is potentially much more.</a:t>
            </a:r>
          </a:p>
        </p:txBody>
      </p:sp>
    </p:spTree>
  </p:cSld>
  <p:clrMapOvr>
    <a:masterClrMapping/>
  </p:clrMapOvr>
  <p:transition xmlns:p14="http://schemas.microsoft.com/office/powerpoint/2010/main" spd="med" advClick="1"/>
</p:sld>
</file>

<file path=ppt/slides/slide1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08" name="Shape 4208"/>
          <p:cNvSpPr/>
          <p:nvPr>
            <p:ph type="title"/>
          </p:nvPr>
        </p:nvSpPr>
        <p:spPr>
          <a:xfrm>
            <a:off x="952500" y="254000"/>
            <a:ext cx="11099800" cy="1364159"/>
          </a:xfrm>
          <a:prstGeom prst="rect">
            <a:avLst/>
          </a:prstGeom>
        </p:spPr>
        <p:txBody>
          <a:bodyPr/>
          <a:lstStyle>
            <a:lvl1pPr>
              <a:defRPr b="1"/>
            </a:lvl1pPr>
          </a:lstStyle>
          <a:p>
            <a:pPr/>
            <a:r>
              <a:t>Remarks</a:t>
            </a:r>
          </a:p>
        </p:txBody>
      </p:sp>
      <p:sp>
        <p:nvSpPr>
          <p:cNvPr id="4209" name="Shape 4209"/>
          <p:cNvSpPr/>
          <p:nvPr/>
        </p:nvSpPr>
        <p:spPr>
          <a:xfrm>
            <a:off x="4271158" y="84246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210" name="Shape 4210"/>
          <p:cNvSpPr/>
          <p:nvPr/>
        </p:nvSpPr>
        <p:spPr>
          <a:xfrm>
            <a:off x="8914299" y="72435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211" name="Shape 4211"/>
          <p:cNvSpPr/>
          <p:nvPr/>
        </p:nvSpPr>
        <p:spPr>
          <a:xfrm>
            <a:off x="6463422" y="60878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212" name="Shape 4212"/>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213" name="Shape 4213"/>
          <p:cNvSpPr/>
          <p:nvPr/>
        </p:nvSpPr>
        <p:spPr>
          <a:xfrm>
            <a:off x="3195587"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214" name="Shape 4214"/>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215" name="Shape 4215"/>
          <p:cNvSpPr/>
          <p:nvPr/>
        </p:nvSpPr>
        <p:spPr>
          <a:xfrm>
            <a:off x="4271158" y="72689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216" name="Shape 4216"/>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217" name="Shape 4217"/>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218" name="Shape 4218"/>
          <p:cNvSpPr/>
          <p:nvPr/>
        </p:nvSpPr>
        <p:spPr>
          <a:xfrm>
            <a:off x="8097340" y="60878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219" name="Shape 4219"/>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220" name="Shape 4220"/>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237" name="Shape 4237"/>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238" name="Shape 4238"/>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223" name="Shape 4223"/>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24" name="Shape 4224"/>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25" name="Shape 4225"/>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26" name="Shape 4226"/>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27" name="Shape 4227"/>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28" name="Shape 4228"/>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29" name="Shape 4229"/>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30" name="Shape 4230"/>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31" name="Shape 4231"/>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32" name="Shape 4232"/>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33" name="Shape 4233"/>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39" name="Shape 4239"/>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4909"/>
                </a:moveTo>
                <a:cubicBezTo>
                  <a:pt x="7295" y="-5393"/>
                  <a:pt x="14495" y="-4960"/>
                  <a:pt x="21600" y="16207"/>
                </a:cubicBezTo>
              </a:path>
            </a:pathLst>
          </a:custGeom>
          <a:ln w="50800">
            <a:solidFill>
              <a:srgbClr val="FFFFFF"/>
            </a:solidFill>
            <a:miter lim="400000"/>
          </a:ln>
        </p:spPr>
        <p:txBody>
          <a:bodyPr/>
          <a:lstStyle/>
          <a:p>
            <a:pPr/>
          </a:p>
        </p:txBody>
      </p:sp>
      <p:sp>
        <p:nvSpPr>
          <p:cNvPr id="4235" name="Shape 4235"/>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36" name="Shape 4236"/>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α(n)</a:t>
            </a:r>
            <a:r>
              <a:t> time complexity we want.</a:t>
            </a:r>
          </a:p>
          <a:p>
            <a:pPr>
              <a:defRPr sz="3200"/>
            </a:pPr>
          </a:p>
          <a:p>
            <a:pPr>
              <a:defRPr sz="3200"/>
            </a:pPr>
            <a:r>
              <a:t>Checking if H and B belong to the same group takes five hops and in the worst case this is potentially much more.</a:t>
            </a:r>
          </a:p>
        </p:txBody>
      </p:sp>
    </p:spTree>
  </p:cSld>
  <p:clrMapOvr>
    <a:masterClrMapping/>
  </p:clrMapOvr>
  <p:transition xmlns:p14="http://schemas.microsoft.com/office/powerpoint/2010/main" spd="med" advClick="1"/>
</p:sld>
</file>

<file path=ppt/slides/slide1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41" name="Shape 4241"/>
          <p:cNvSpPr/>
          <p:nvPr>
            <p:ph type="title"/>
          </p:nvPr>
        </p:nvSpPr>
        <p:spPr>
          <a:xfrm>
            <a:off x="952500" y="254000"/>
            <a:ext cx="11099800" cy="1364159"/>
          </a:xfrm>
          <a:prstGeom prst="rect">
            <a:avLst/>
          </a:prstGeom>
        </p:spPr>
        <p:txBody>
          <a:bodyPr/>
          <a:lstStyle>
            <a:lvl1pPr>
              <a:defRPr b="1"/>
            </a:lvl1pPr>
          </a:lstStyle>
          <a:p>
            <a:pPr/>
            <a:r>
              <a:t>Remarks</a:t>
            </a:r>
          </a:p>
        </p:txBody>
      </p:sp>
      <p:sp>
        <p:nvSpPr>
          <p:cNvPr id="4242" name="Shape 4242"/>
          <p:cNvSpPr/>
          <p:nvPr/>
        </p:nvSpPr>
        <p:spPr>
          <a:xfrm>
            <a:off x="4271158" y="84246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243" name="Shape 4243"/>
          <p:cNvSpPr/>
          <p:nvPr/>
        </p:nvSpPr>
        <p:spPr>
          <a:xfrm>
            <a:off x="8914299" y="72435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244" name="Shape 4244"/>
          <p:cNvSpPr/>
          <p:nvPr/>
        </p:nvSpPr>
        <p:spPr>
          <a:xfrm>
            <a:off x="6463422" y="6087836"/>
            <a:ext cx="640558"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245" name="Shape 4245"/>
          <p:cNvSpPr/>
          <p:nvPr/>
        </p:nvSpPr>
        <p:spPr>
          <a:xfrm>
            <a:off x="5646464"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246" name="Shape 4246"/>
          <p:cNvSpPr/>
          <p:nvPr/>
        </p:nvSpPr>
        <p:spPr>
          <a:xfrm>
            <a:off x="3195587"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247" name="Shape 4247"/>
          <p:cNvSpPr/>
          <p:nvPr/>
        </p:nvSpPr>
        <p:spPr>
          <a:xfrm>
            <a:off x="4271158" y="61132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248" name="Shape 4248"/>
          <p:cNvSpPr/>
          <p:nvPr/>
        </p:nvSpPr>
        <p:spPr>
          <a:xfrm>
            <a:off x="4271158" y="72689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249" name="Shape 4249"/>
          <p:cNvSpPr/>
          <p:nvPr/>
        </p:nvSpPr>
        <p:spPr>
          <a:xfrm>
            <a:off x="8097340"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250" name="Shape 4250"/>
          <p:cNvSpPr/>
          <p:nvPr/>
        </p:nvSpPr>
        <p:spPr>
          <a:xfrm>
            <a:off x="5346729" y="60878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251" name="Shape 4251"/>
          <p:cNvSpPr/>
          <p:nvPr/>
        </p:nvSpPr>
        <p:spPr>
          <a:xfrm>
            <a:off x="8097340" y="6087836"/>
            <a:ext cx="640557" cy="64055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252" name="Shape 4252"/>
          <p:cNvSpPr/>
          <p:nvPr/>
        </p:nvSpPr>
        <p:spPr>
          <a:xfrm>
            <a:off x="6463422" y="7243536"/>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253" name="Shape 4253"/>
          <p:cNvSpPr/>
          <p:nvPr/>
        </p:nvSpPr>
        <p:spPr>
          <a:xfrm>
            <a:off x="3195587" y="7243536"/>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270" name="Shape 4270"/>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4271" name="Shape 4271"/>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4256" name="Shape 4256"/>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57" name="Shape 4257"/>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58" name="Shape 4258"/>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59" name="Shape 4259"/>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60" name="Shape 4260"/>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61" name="Shape 4261"/>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62" name="Shape 4262"/>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63" name="Shape 4263"/>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64" name="Shape 4264"/>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65" name="Shape 4265"/>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66" name="Shape 4266"/>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72" name="Shape 4272"/>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4909"/>
                </a:moveTo>
                <a:cubicBezTo>
                  <a:pt x="7295" y="-5393"/>
                  <a:pt x="14495" y="-4960"/>
                  <a:pt x="21600" y="16207"/>
                </a:cubicBezTo>
              </a:path>
            </a:pathLst>
          </a:custGeom>
          <a:ln w="50800">
            <a:solidFill>
              <a:srgbClr val="FFFFFF"/>
            </a:solidFill>
            <a:miter lim="400000"/>
          </a:ln>
        </p:spPr>
        <p:txBody>
          <a:bodyPr/>
          <a:lstStyle/>
          <a:p>
            <a:pPr/>
          </a:p>
        </p:txBody>
      </p:sp>
      <p:sp>
        <p:nvSpPr>
          <p:cNvPr id="4268" name="Shape 4268"/>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69" name="Shape 4269"/>
          <p:cNvSpPr/>
          <p:nvPr/>
        </p:nvSpPr>
        <p:spPr>
          <a:xfrm>
            <a:off x="636662" y="1702879"/>
            <a:ext cx="11551873"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200"/>
            </a:pPr>
            <a:r>
              <a:t>Our current version of Union Find does not support the nice </a:t>
            </a:r>
            <a:r>
              <a:rPr>
                <a:solidFill>
                  <a:schemeClr val="accent4">
                    <a:hueOff val="102361"/>
                    <a:satOff val="14118"/>
                    <a:lumOff val="10675"/>
                  </a:schemeClr>
                </a:solidFill>
              </a:rPr>
              <a:t>α(n)</a:t>
            </a:r>
            <a:r>
              <a:t> time complexity we want.</a:t>
            </a:r>
          </a:p>
          <a:p>
            <a:pPr>
              <a:defRPr sz="3200"/>
            </a:pPr>
          </a:p>
          <a:p>
            <a:pPr>
              <a:defRPr sz="3200"/>
            </a:pPr>
            <a:r>
              <a:t>Checking if H and B belong to the same group takes five hops and in the worst case this is potentially much more.</a:t>
            </a:r>
          </a:p>
        </p:txBody>
      </p:sp>
    </p:spTree>
  </p:cSld>
  <p:clrMapOvr>
    <a:masterClrMapping/>
  </p:clrMapOvr>
  <p:transition xmlns:p14="http://schemas.microsoft.com/office/powerpoint/2010/main" spd="med" advClick="1"/>
</p:sld>
</file>

<file path=ppt/slides/slide1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74" name="Shape 4274"/>
          <p:cNvSpPr/>
          <p:nvPr>
            <p:ph type="ctrTitle"/>
          </p:nvPr>
        </p:nvSpPr>
        <p:spPr>
          <a:xfrm>
            <a:off x="255599" y="-14358"/>
            <a:ext cx="12493602" cy="3096285"/>
          </a:xfrm>
          <a:prstGeom prst="rect">
            <a:avLst/>
          </a:prstGeom>
        </p:spPr>
        <p:txBody>
          <a:bodyPr anchor="ctr"/>
          <a:lstStyle>
            <a:lvl1pPr defTabSz="490727">
              <a:defRPr b="1" sz="6719"/>
            </a:lvl1pPr>
          </a:lstStyle>
          <a:p>
            <a:pPr/>
            <a:r>
              <a:t>Path Compression follows in the next video </a:t>
            </a:r>
          </a:p>
        </p:txBody>
      </p:sp>
      <p:sp>
        <p:nvSpPr>
          <p:cNvPr id="4275" name="Shape 4275"/>
          <p:cNvSpPr/>
          <p:nvPr/>
        </p:nvSpPr>
        <p:spPr>
          <a:xfrm>
            <a:off x="1479500" y="7475394"/>
            <a:ext cx="10277895" cy="15804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274574">
              <a:defRPr sz="3384"/>
            </a:lvl1pPr>
          </a:lstStyle>
          <a:p>
            <a:pPr/>
            <a:r>
              <a:t>Implementation source code and tests can all be found at the following link:</a:t>
            </a:r>
          </a:p>
        </p:txBody>
      </p:sp>
      <p:sp>
        <p:nvSpPr>
          <p:cNvPr id="4276" name="Shape 4276"/>
          <p:cNvSpPr/>
          <p:nvPr/>
        </p:nvSpPr>
        <p:spPr>
          <a:xfrm>
            <a:off x="779530" y="8794181"/>
            <a:ext cx="11445740"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800" u="sng">
                <a:hlinkClick r:id="rId3" invalidUrl="" action="" tgtFrame="" tooltip="" history="1" highlightClick="0" endSnd="0"/>
              </a:defRPr>
            </a:lvl1pPr>
          </a:lstStyle>
          <a:p>
            <a:pPr>
              <a:defRPr u="none"/>
            </a:pPr>
            <a:r>
              <a:rPr u="sng">
                <a:hlinkClick r:id="rId3" invalidUrl="" action="" tgtFrame="" tooltip="" history="1" highlightClick="0" endSnd="0"/>
              </a:rPr>
              <a:t>github.com/williamfiset/data-structures</a:t>
            </a:r>
          </a:p>
        </p:txBody>
      </p:sp>
    </p:spTree>
  </p:cSld>
  <p:clrMapOvr>
    <a:masterClrMapping/>
  </p:clrMapOvr>
  <p:transition xmlns:p14="http://schemas.microsoft.com/office/powerpoint/2010/main" spd="med" advClick="1"/>
</p:sld>
</file>

<file path=ppt/slides/slide1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80" name="Shape 4280"/>
          <p:cNvSpPr/>
          <p:nvPr>
            <p:ph type="title"/>
          </p:nvPr>
        </p:nvSpPr>
        <p:spPr>
          <a:xfrm>
            <a:off x="394971" y="2176232"/>
            <a:ext cx="12214858" cy="3835843"/>
          </a:xfrm>
          <a:prstGeom prst="rect">
            <a:avLst/>
          </a:prstGeom>
        </p:spPr>
        <p:txBody>
          <a:bodyPr/>
          <a:lstStyle/>
          <a:p>
            <a:pPr defTabSz="479044">
              <a:defRPr b="1" sz="9840"/>
            </a:pPr>
            <a:r>
              <a:t>Path Compression</a:t>
            </a:r>
          </a:p>
          <a:p>
            <a:pPr defTabSz="479044">
              <a:defRPr b="1" sz="9840"/>
            </a:pPr>
            <a:r>
              <a:t>Union Find</a:t>
            </a:r>
          </a:p>
        </p:txBody>
      </p:sp>
      <p:sp>
        <p:nvSpPr>
          <p:cNvPr id="4281" name="Shape 4281"/>
          <p:cNvSpPr/>
          <p:nvPr/>
        </p:nvSpPr>
        <p:spPr>
          <a:xfrm>
            <a:off x="4656075" y="5989435"/>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William Fiset</a:t>
            </a:r>
          </a:p>
        </p:txBody>
      </p:sp>
    </p:spTree>
  </p:cSld>
  <p:clrMapOvr>
    <a:masterClrMapping/>
  </p:clrMapOvr>
  <p:transition xmlns:p14="http://schemas.microsoft.com/office/powerpoint/2010/main" spd="med" advClick="1"/>
</p:sld>
</file>

<file path=ppt/slides/slide1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85" name="Shape 4285"/>
          <p:cNvSpPr/>
          <p:nvPr>
            <p:ph type="title"/>
          </p:nvPr>
        </p:nvSpPr>
        <p:spPr>
          <a:xfrm>
            <a:off x="952500" y="622300"/>
            <a:ext cx="11099800" cy="2159000"/>
          </a:xfrm>
          <a:prstGeom prst="rect">
            <a:avLst/>
          </a:prstGeom>
        </p:spPr>
        <p:txBody>
          <a:bodyPr/>
          <a:lstStyle/>
          <a:p>
            <a:pPr defTabSz="508254">
              <a:defRPr b="1" sz="6960"/>
            </a:pPr>
            <a:r>
              <a:t>Last Video: </a:t>
            </a:r>
            <a:r>
              <a:t>Union and Find Operations</a:t>
            </a:r>
          </a:p>
        </p:txBody>
      </p:sp>
    </p:spTree>
  </p:cSld>
  <p:clrMapOvr>
    <a:masterClrMapping/>
  </p:clrMapOvr>
  <p:transition xmlns:p14="http://schemas.microsoft.com/office/powerpoint/2010/main" spd="med" advClick="1"/>
</p:sld>
</file>

<file path=ppt/slides/slide1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89" name="Shape 4289"/>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290" name="Shape 4290"/>
          <p:cNvSpPr/>
          <p:nvPr/>
        </p:nvSpPr>
        <p:spPr>
          <a:xfrm>
            <a:off x="5594678"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291" name="Shape 4291"/>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292" name="Shape 4292"/>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293" name="Shape 4293"/>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294" name="Shape 4294"/>
          <p:cNvSpPr/>
          <p:nvPr/>
        </p:nvSpPr>
        <p:spPr>
          <a:xfrm>
            <a:off x="4290184" y="7697359"/>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295" name="Shape 4295"/>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296" name="Shape 4296"/>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297" name="Shape 4297"/>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298" name="Shape 4298"/>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299" name="Shape 4299"/>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300" name="Shape 4300"/>
          <p:cNvSpPr/>
          <p:nvPr/>
        </p:nvSpPr>
        <p:spPr>
          <a:xfrm>
            <a:off x="8371209" y="765606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301" name="Shape 4301"/>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02" name="Shape 4302"/>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03" name="Shape 4303"/>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04" name="Shape 4304"/>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05" name="Shape 4305"/>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309" name="Group 4309"/>
          <p:cNvGrpSpPr/>
          <p:nvPr/>
        </p:nvGrpSpPr>
        <p:grpSpPr>
          <a:xfrm rot="20313602">
            <a:off x="7393050" y="4501001"/>
            <a:ext cx="460854" cy="543848"/>
            <a:chOff x="0" y="0"/>
            <a:chExt cx="460852" cy="543847"/>
          </a:xfrm>
        </p:grpSpPr>
        <p:sp>
          <p:nvSpPr>
            <p:cNvPr id="4321" name="Shape 4321"/>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322" name="Shape 4322"/>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308" name="Shape 4308"/>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310" name="Shape 4310"/>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11" name="Shape 4311"/>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12" name="Shape 4312"/>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13" name="Shape 4313"/>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14" name="Shape 4314"/>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15" name="Shape 4315"/>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319" name="Group 4319"/>
          <p:cNvGrpSpPr/>
          <p:nvPr/>
        </p:nvGrpSpPr>
        <p:grpSpPr>
          <a:xfrm rot="682870">
            <a:off x="5936239" y="4603660"/>
            <a:ext cx="460854" cy="543848"/>
            <a:chOff x="0" y="0"/>
            <a:chExt cx="460852" cy="543847"/>
          </a:xfrm>
        </p:grpSpPr>
        <p:sp>
          <p:nvSpPr>
            <p:cNvPr id="4323" name="Shape 4323"/>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324" name="Shape 4324"/>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318" name="Shape 4318"/>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320" name="Shape 4320"/>
          <p:cNvSpPr/>
          <p:nvPr/>
        </p:nvSpPr>
        <p:spPr>
          <a:xfrm>
            <a:off x="1491128" y="8676803"/>
            <a:ext cx="10631417"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800"/>
            </a:pPr>
            <a:r>
              <a:t>Operation: Take the union of </a:t>
            </a:r>
            <a:r>
              <a:rPr b="1"/>
              <a:t>E</a:t>
            </a:r>
            <a:r>
              <a:t> and </a:t>
            </a:r>
            <a:r>
              <a:rPr b="1"/>
              <a:t>L</a:t>
            </a:r>
          </a:p>
        </p:txBody>
      </p:sp>
    </p:spTree>
  </p:cSld>
  <p:clrMapOvr>
    <a:masterClrMapping/>
  </p:clrMapOvr>
  <p:transition xmlns:p14="http://schemas.microsoft.com/office/powerpoint/2010/main" spd="med" advClick="1"/>
</p:sld>
</file>

<file path=ppt/slides/slide1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28" name="Shape 4328"/>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329" name="Shape 4329"/>
          <p:cNvSpPr/>
          <p:nvPr/>
        </p:nvSpPr>
        <p:spPr>
          <a:xfrm>
            <a:off x="5594678"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330" name="Shape 4330"/>
          <p:cNvSpPr/>
          <p:nvPr/>
        </p:nvSpPr>
        <p:spPr>
          <a:xfrm>
            <a:off x="2766185" y="3632415"/>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331" name="Shape 4331"/>
          <p:cNvSpPr/>
          <p:nvPr/>
        </p:nvSpPr>
        <p:spPr>
          <a:xfrm>
            <a:off x="2639310" y="5062908"/>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332" name="Shape 4332"/>
          <p:cNvSpPr/>
          <p:nvPr/>
        </p:nvSpPr>
        <p:spPr>
          <a:xfrm>
            <a:off x="3010024" y="64934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333" name="Shape 4333"/>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334" name="Shape 4334"/>
          <p:cNvSpPr/>
          <p:nvPr/>
        </p:nvSpPr>
        <p:spPr>
          <a:xfrm>
            <a:off x="7430562" y="4978900"/>
            <a:ext cx="741430"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335" name="Shape 4335"/>
          <p:cNvSpPr/>
          <p:nvPr/>
        </p:nvSpPr>
        <p:spPr>
          <a:xfrm>
            <a:off x="9221261" y="2159500"/>
            <a:ext cx="741430" cy="741429"/>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336" name="Shape 4336"/>
          <p:cNvSpPr/>
          <p:nvPr/>
        </p:nvSpPr>
        <p:spPr>
          <a:xfrm>
            <a:off x="10420142" y="3326693"/>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337" name="Shape 4337"/>
          <p:cNvSpPr/>
          <p:nvPr/>
        </p:nvSpPr>
        <p:spPr>
          <a:xfrm>
            <a:off x="10689545" y="49789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338" name="Shape 4338"/>
          <p:cNvSpPr/>
          <p:nvPr/>
        </p:nvSpPr>
        <p:spPr>
          <a:xfrm>
            <a:off x="10098409" y="6452100"/>
            <a:ext cx="741429" cy="74143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339" name="Shape 4339"/>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340" name="Shape 4340"/>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41" name="Shape 4341"/>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42" name="Shape 4342"/>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43" name="Shape 4343"/>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44" name="Shape 4344"/>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348" name="Group 4348"/>
          <p:cNvGrpSpPr/>
          <p:nvPr/>
        </p:nvGrpSpPr>
        <p:grpSpPr>
          <a:xfrm rot="20313602">
            <a:off x="7393050" y="4501001"/>
            <a:ext cx="460854" cy="543848"/>
            <a:chOff x="0" y="0"/>
            <a:chExt cx="460852" cy="543847"/>
          </a:xfrm>
        </p:grpSpPr>
        <p:sp>
          <p:nvSpPr>
            <p:cNvPr id="4361" name="Shape 4361"/>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362" name="Shape 4362"/>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347" name="Shape 4347"/>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349" name="Shape 4349"/>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50" name="Shape 4350"/>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51" name="Shape 4351"/>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52" name="Shape 4352"/>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53" name="Shape 4353"/>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54" name="Shape 4354"/>
          <p:cNvSpPr/>
          <p:nvPr/>
        </p:nvSpPr>
        <p:spPr>
          <a:xfrm>
            <a:off x="3825145" y="2260441"/>
            <a:ext cx="741429"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358" name="Group 4358"/>
          <p:cNvGrpSpPr/>
          <p:nvPr/>
        </p:nvGrpSpPr>
        <p:grpSpPr>
          <a:xfrm rot="682870">
            <a:off x="5936239" y="4603660"/>
            <a:ext cx="460854" cy="543848"/>
            <a:chOff x="0" y="0"/>
            <a:chExt cx="460852" cy="543847"/>
          </a:xfrm>
        </p:grpSpPr>
        <p:sp>
          <p:nvSpPr>
            <p:cNvPr id="4363" name="Shape 4363"/>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364" name="Shape 4364"/>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357" name="Shape 4357"/>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359" name="Shape 4359"/>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360" name="Shape 4360"/>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Tree>
  </p:cSld>
  <p:clrMapOvr>
    <a:masterClrMapping/>
  </p:clrMapOvr>
  <p:transition xmlns:p14="http://schemas.microsoft.com/office/powerpoint/2010/main" spd="med" advClick="1"/>
</p:sld>
</file>

<file path=ppt/slides/slide1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68" name="Shape 4368"/>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369" name="Shape 4369"/>
          <p:cNvSpPr/>
          <p:nvPr/>
        </p:nvSpPr>
        <p:spPr>
          <a:xfrm>
            <a:off x="5594678"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370" name="Shape 4370"/>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371" name="Shape 4371"/>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372" name="Shape 4372"/>
          <p:cNvSpPr/>
          <p:nvPr/>
        </p:nvSpPr>
        <p:spPr>
          <a:xfrm>
            <a:off x="3010024" y="6493400"/>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373" name="Shape 4373"/>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374" name="Shape 4374"/>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375" name="Shape 4375"/>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376" name="Shape 4376"/>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377" name="Shape 4377"/>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378" name="Shape 4378"/>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379" name="Shape 4379"/>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380" name="Shape 4380"/>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81" name="Shape 4381"/>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82" name="Shape 4382"/>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83" name="Shape 4383"/>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84" name="Shape 4384"/>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388" name="Group 4388"/>
          <p:cNvGrpSpPr/>
          <p:nvPr/>
        </p:nvGrpSpPr>
        <p:grpSpPr>
          <a:xfrm rot="20313602">
            <a:off x="7393050" y="4501001"/>
            <a:ext cx="460854" cy="543848"/>
            <a:chOff x="0" y="0"/>
            <a:chExt cx="460852" cy="543847"/>
          </a:xfrm>
        </p:grpSpPr>
        <p:sp>
          <p:nvSpPr>
            <p:cNvPr id="4401" name="Shape 4401"/>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402" name="Shape 4402"/>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387" name="Shape 4387"/>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389" name="Shape 4389"/>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90" name="Shape 4390"/>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91" name="Shape 4391"/>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92" name="Shape 4392"/>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93" name="Shape 4393"/>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94" name="Shape 4394"/>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398" name="Group 4398"/>
          <p:cNvGrpSpPr/>
          <p:nvPr/>
        </p:nvGrpSpPr>
        <p:grpSpPr>
          <a:xfrm rot="682870">
            <a:off x="5936239" y="4603660"/>
            <a:ext cx="460854" cy="543848"/>
            <a:chOff x="0" y="0"/>
            <a:chExt cx="460852" cy="543847"/>
          </a:xfrm>
        </p:grpSpPr>
        <p:sp>
          <p:nvSpPr>
            <p:cNvPr id="4403" name="Shape 4403"/>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404" name="Shape 4404"/>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397" name="Shape 4397"/>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399" name="Shape 4399"/>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400" name="Shape 4400"/>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Shape 267"/>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268" name="Shape 268"/>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69" name="Shape 269"/>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70" name="Shape 270"/>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71" name="Shape 271"/>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72" name="Shape 272"/>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73" name="Shape 273"/>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74" name="Shape 274"/>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75" name="Shape 27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76" name="Shape 276"/>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77" name="Shape 277"/>
          <p:cNvSpPr/>
          <p:nvPr/>
        </p:nvSpPr>
        <p:spPr>
          <a:xfrm>
            <a:off x="9973062" y="3223718"/>
            <a:ext cx="980667" cy="1780428"/>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78" name="Shape 278"/>
          <p:cNvSpPr/>
          <p:nvPr/>
        </p:nvSpPr>
        <p:spPr>
          <a:xfrm>
            <a:off x="10950454" y="4047659"/>
            <a:ext cx="980667" cy="985464"/>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79" name="Shape 279"/>
          <p:cNvSpPr/>
          <p:nvPr/>
        </p:nvSpPr>
        <p:spPr>
          <a:xfrm>
            <a:off x="9032190" y="3209769"/>
            <a:ext cx="980667" cy="985464"/>
          </a:xfrm>
          <a:prstGeom prst="roundRect">
            <a:avLst>
              <a:gd name="adj" fmla="val 19426"/>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80" name="Shape 280"/>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281" name="Shape 281"/>
          <p:cNvSpPr/>
          <p:nvPr/>
        </p:nvSpPr>
        <p:spPr>
          <a:xfrm>
            <a:off x="6483130" y="5473869"/>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82" name="Shape 282"/>
          <p:cNvSpPr/>
          <p:nvPr/>
        </p:nvSpPr>
        <p:spPr>
          <a:xfrm>
            <a:off x="6483130" y="4488010"/>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Tree>
  </p:cSld>
  <p:clrMapOvr>
    <a:masterClrMapping/>
  </p:clrMapOvr>
  <p:transition xmlns:p14="http://schemas.microsoft.com/office/powerpoint/2010/main" spd="med" advClick="1"/>
</p:sld>
</file>

<file path=ppt/slides/slide1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06" name="Shape 4406"/>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407" name="Shape 4407"/>
          <p:cNvSpPr/>
          <p:nvPr/>
        </p:nvSpPr>
        <p:spPr>
          <a:xfrm>
            <a:off x="5594678"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408" name="Shape 4408"/>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409" name="Shape 4409"/>
          <p:cNvSpPr/>
          <p:nvPr/>
        </p:nvSpPr>
        <p:spPr>
          <a:xfrm>
            <a:off x="2639310"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410" name="Shape 4410"/>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411" name="Shape 4411"/>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412" name="Shape 4412"/>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413" name="Shape 4413"/>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414" name="Shape 4414"/>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415" name="Shape 4415"/>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416" name="Shape 4416"/>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417" name="Shape 4417"/>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418" name="Shape 4418"/>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19" name="Shape 4419"/>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20" name="Shape 4420"/>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21" name="Shape 4421"/>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22" name="Shape 4422"/>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426" name="Group 4426"/>
          <p:cNvGrpSpPr/>
          <p:nvPr/>
        </p:nvGrpSpPr>
        <p:grpSpPr>
          <a:xfrm rot="20313602">
            <a:off x="7393050" y="4501001"/>
            <a:ext cx="460854" cy="543848"/>
            <a:chOff x="0" y="0"/>
            <a:chExt cx="460852" cy="543847"/>
          </a:xfrm>
        </p:grpSpPr>
        <p:sp>
          <p:nvSpPr>
            <p:cNvPr id="4439" name="Shape 4439"/>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440" name="Shape 4440"/>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425" name="Shape 4425"/>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427" name="Shape 4427"/>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28" name="Shape 4428"/>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29" name="Shape 4429"/>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30" name="Shape 4430"/>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31" name="Shape 4431"/>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32" name="Shape 4432"/>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436" name="Group 4436"/>
          <p:cNvGrpSpPr/>
          <p:nvPr/>
        </p:nvGrpSpPr>
        <p:grpSpPr>
          <a:xfrm rot="682870">
            <a:off x="5936239" y="4603660"/>
            <a:ext cx="460854" cy="543848"/>
            <a:chOff x="0" y="0"/>
            <a:chExt cx="460852" cy="543847"/>
          </a:xfrm>
        </p:grpSpPr>
        <p:sp>
          <p:nvSpPr>
            <p:cNvPr id="4441" name="Shape 4441"/>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442" name="Shape 4442"/>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435" name="Shape 4435"/>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437" name="Shape 4437"/>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438" name="Shape 4438"/>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Tree>
  </p:cSld>
  <p:clrMapOvr>
    <a:masterClrMapping/>
  </p:clrMapOvr>
  <p:transition xmlns:p14="http://schemas.microsoft.com/office/powerpoint/2010/main" spd="med" advClick="1"/>
</p:sld>
</file>

<file path=ppt/slides/slide1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44" name="Shape 4444"/>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445" name="Shape 4445"/>
          <p:cNvSpPr/>
          <p:nvPr/>
        </p:nvSpPr>
        <p:spPr>
          <a:xfrm>
            <a:off x="5594678"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446" name="Shape 4446"/>
          <p:cNvSpPr/>
          <p:nvPr/>
        </p:nvSpPr>
        <p:spPr>
          <a:xfrm>
            <a:off x="2766185" y="3632415"/>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447" name="Shape 4447"/>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448" name="Shape 4448"/>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449" name="Shape 4449"/>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450" name="Shape 4450"/>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451" name="Shape 4451"/>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452" name="Shape 4452"/>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453" name="Shape 4453"/>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454" name="Shape 4454"/>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455" name="Shape 4455"/>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456" name="Shape 4456"/>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57" name="Shape 4457"/>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58" name="Shape 4458"/>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59" name="Shape 4459"/>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60" name="Shape 4460"/>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464" name="Group 4464"/>
          <p:cNvGrpSpPr/>
          <p:nvPr/>
        </p:nvGrpSpPr>
        <p:grpSpPr>
          <a:xfrm rot="20313602">
            <a:off x="7393050" y="4501001"/>
            <a:ext cx="460854" cy="543848"/>
            <a:chOff x="0" y="0"/>
            <a:chExt cx="460852" cy="543847"/>
          </a:xfrm>
        </p:grpSpPr>
        <p:sp>
          <p:nvSpPr>
            <p:cNvPr id="4477" name="Shape 4477"/>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478" name="Shape 4478"/>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463" name="Shape 4463"/>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465" name="Shape 4465"/>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66" name="Shape 4466"/>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67" name="Shape 4467"/>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68" name="Shape 4468"/>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69" name="Shape 4469"/>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70" name="Shape 4470"/>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474" name="Group 4474"/>
          <p:cNvGrpSpPr/>
          <p:nvPr/>
        </p:nvGrpSpPr>
        <p:grpSpPr>
          <a:xfrm rot="682870">
            <a:off x="5936239" y="4603660"/>
            <a:ext cx="460854" cy="543848"/>
            <a:chOff x="0" y="0"/>
            <a:chExt cx="460852" cy="543847"/>
          </a:xfrm>
        </p:grpSpPr>
        <p:sp>
          <p:nvSpPr>
            <p:cNvPr id="4479" name="Shape 4479"/>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480" name="Shape 4480"/>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473" name="Shape 4473"/>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475" name="Shape 4475"/>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476" name="Shape 4476"/>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Tree>
  </p:cSld>
  <p:clrMapOvr>
    <a:masterClrMapping/>
  </p:clrMapOvr>
  <p:transition xmlns:p14="http://schemas.microsoft.com/office/powerpoint/2010/main" spd="med" advClick="1"/>
</p:sld>
</file>

<file path=ppt/slides/slide1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82" name="Shape 4482"/>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483" name="Shape 4483"/>
          <p:cNvSpPr/>
          <p:nvPr/>
        </p:nvSpPr>
        <p:spPr>
          <a:xfrm>
            <a:off x="5594678"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484" name="Shape 4484"/>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485" name="Shape 4485"/>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486" name="Shape 4486"/>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487" name="Shape 4487"/>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488" name="Shape 4488"/>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489" name="Shape 4489"/>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490" name="Shape 4490"/>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491" name="Shape 4491"/>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492" name="Shape 4492"/>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493" name="Shape 4493"/>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494" name="Shape 4494"/>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95" name="Shape 4495"/>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96" name="Shape 4496"/>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97" name="Shape 4497"/>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98" name="Shape 4498"/>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502" name="Group 4502"/>
          <p:cNvGrpSpPr/>
          <p:nvPr/>
        </p:nvGrpSpPr>
        <p:grpSpPr>
          <a:xfrm rot="20313602">
            <a:off x="7393050" y="4501001"/>
            <a:ext cx="460854" cy="543848"/>
            <a:chOff x="0" y="0"/>
            <a:chExt cx="460852" cy="543847"/>
          </a:xfrm>
        </p:grpSpPr>
        <p:sp>
          <p:nvSpPr>
            <p:cNvPr id="4515" name="Shape 4515"/>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516" name="Shape 4516"/>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501" name="Shape 4501"/>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503" name="Shape 4503"/>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04" name="Shape 4504"/>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05" name="Shape 4505"/>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06" name="Shape 4506"/>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07" name="Shape 4507"/>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08" name="Shape 4508"/>
          <p:cNvSpPr/>
          <p:nvPr/>
        </p:nvSpPr>
        <p:spPr>
          <a:xfrm>
            <a:off x="3825145" y="2260441"/>
            <a:ext cx="741429"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512" name="Group 4512"/>
          <p:cNvGrpSpPr/>
          <p:nvPr/>
        </p:nvGrpSpPr>
        <p:grpSpPr>
          <a:xfrm rot="682870">
            <a:off x="5936239" y="4603660"/>
            <a:ext cx="460854" cy="543848"/>
            <a:chOff x="0" y="0"/>
            <a:chExt cx="460852" cy="543847"/>
          </a:xfrm>
        </p:grpSpPr>
        <p:sp>
          <p:nvSpPr>
            <p:cNvPr id="4517" name="Shape 4517"/>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518" name="Shape 4518"/>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511" name="Shape 4511"/>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513" name="Shape 4513"/>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514" name="Shape 4514"/>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Tree>
  </p:cSld>
  <p:clrMapOvr>
    <a:masterClrMapping/>
  </p:clrMapOvr>
  <p:transition xmlns:p14="http://schemas.microsoft.com/office/powerpoint/2010/main" spd="med" advClick="1"/>
</p:sld>
</file>

<file path=ppt/slides/slide1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20" name="Shape 4520"/>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521" name="Shape 4521"/>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522" name="Shape 4522"/>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523" name="Shape 4523"/>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524" name="Shape 4524"/>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525" name="Shape 4525"/>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526" name="Shape 4526"/>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527" name="Shape 4527"/>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528" name="Shape 4528"/>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529" name="Shape 4529"/>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530" name="Shape 4530"/>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531" name="Shape 4531"/>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532" name="Shape 4532"/>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33" name="Shape 4533"/>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34" name="Shape 4534"/>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35" name="Shape 4535"/>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36" name="Shape 4536"/>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540" name="Group 4540"/>
          <p:cNvGrpSpPr/>
          <p:nvPr/>
        </p:nvGrpSpPr>
        <p:grpSpPr>
          <a:xfrm rot="20313602">
            <a:off x="7393050" y="4501001"/>
            <a:ext cx="460854" cy="543848"/>
            <a:chOff x="0" y="0"/>
            <a:chExt cx="460852" cy="543847"/>
          </a:xfrm>
        </p:grpSpPr>
        <p:sp>
          <p:nvSpPr>
            <p:cNvPr id="4553" name="Shape 4553"/>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554" name="Shape 4554"/>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539" name="Shape 4539"/>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541" name="Shape 4541"/>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42" name="Shape 4542"/>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43" name="Shape 4543"/>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44" name="Shape 4544"/>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45" name="Shape 4545"/>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46" name="Shape 4546"/>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550" name="Group 4550"/>
          <p:cNvGrpSpPr/>
          <p:nvPr/>
        </p:nvGrpSpPr>
        <p:grpSpPr>
          <a:xfrm rot="682870">
            <a:off x="5936239" y="4603660"/>
            <a:ext cx="460854" cy="543848"/>
            <a:chOff x="0" y="0"/>
            <a:chExt cx="460852" cy="543847"/>
          </a:xfrm>
        </p:grpSpPr>
        <p:sp>
          <p:nvSpPr>
            <p:cNvPr id="4555" name="Shape 4555"/>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556" name="Shape 4556"/>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549" name="Shape 4549"/>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551" name="Shape 4551"/>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552" name="Shape 4552"/>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Tree>
  </p:cSld>
  <p:clrMapOvr>
    <a:masterClrMapping/>
  </p:clrMapOvr>
  <p:transition xmlns:p14="http://schemas.microsoft.com/office/powerpoint/2010/main" spd="med" advClick="1"/>
</p:sld>
</file>

<file path=ppt/slides/slide1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58" name="Shape 4558"/>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559" name="Shape 4559"/>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560" name="Shape 4560"/>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561" name="Shape 4561"/>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562" name="Shape 4562"/>
          <p:cNvSpPr/>
          <p:nvPr/>
        </p:nvSpPr>
        <p:spPr>
          <a:xfrm>
            <a:off x="3010024" y="6493400"/>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563" name="Shape 4563"/>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564" name="Shape 4564"/>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565" name="Shape 4565"/>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566" name="Shape 4566"/>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567" name="Shape 4567"/>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568" name="Shape 4568"/>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569" name="Shape 4569"/>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570" name="Shape 4570"/>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71" name="Shape 4571"/>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72" name="Shape 4572"/>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73" name="Shape 4573"/>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577" name="Group 4577"/>
          <p:cNvGrpSpPr/>
          <p:nvPr/>
        </p:nvGrpSpPr>
        <p:grpSpPr>
          <a:xfrm rot="20313602">
            <a:off x="7393050" y="4501001"/>
            <a:ext cx="460854" cy="543848"/>
            <a:chOff x="0" y="0"/>
            <a:chExt cx="460852" cy="543847"/>
          </a:xfrm>
        </p:grpSpPr>
        <p:sp>
          <p:nvSpPr>
            <p:cNvPr id="4591" name="Shape 4591"/>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592" name="Shape 4592"/>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576" name="Shape 4576"/>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578" name="Shape 4578"/>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79" name="Shape 4579"/>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80" name="Shape 4580"/>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81" name="Shape 4581"/>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82" name="Shape 4582"/>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83" name="Shape 4583"/>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587" name="Group 4587"/>
          <p:cNvGrpSpPr/>
          <p:nvPr/>
        </p:nvGrpSpPr>
        <p:grpSpPr>
          <a:xfrm rot="682870">
            <a:off x="5936239" y="4603660"/>
            <a:ext cx="460854" cy="543848"/>
            <a:chOff x="0" y="0"/>
            <a:chExt cx="460852" cy="543847"/>
          </a:xfrm>
        </p:grpSpPr>
        <p:sp>
          <p:nvSpPr>
            <p:cNvPr id="4593" name="Shape 4593"/>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594" name="Shape 4594"/>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586" name="Shape 4586"/>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588" name="Shape 4588"/>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589" name="Shape 4589"/>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590" name="Shape 4590"/>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96" name="Shape 4596"/>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597" name="Shape 4597"/>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598" name="Shape 4598"/>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599" name="Shape 4599"/>
          <p:cNvSpPr/>
          <p:nvPr/>
        </p:nvSpPr>
        <p:spPr>
          <a:xfrm>
            <a:off x="2639310"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600" name="Shape 4600"/>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601" name="Shape 4601"/>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602" name="Shape 4602"/>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603" name="Shape 4603"/>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604" name="Shape 4604"/>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605" name="Shape 4605"/>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606" name="Shape 4606"/>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607" name="Shape 4607"/>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608" name="Shape 4608"/>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09" name="Shape 4609"/>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10" name="Shape 4610"/>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11" name="Shape 4611"/>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615" name="Group 4615"/>
          <p:cNvGrpSpPr/>
          <p:nvPr/>
        </p:nvGrpSpPr>
        <p:grpSpPr>
          <a:xfrm rot="20313602">
            <a:off x="7393050" y="4501001"/>
            <a:ext cx="460854" cy="543848"/>
            <a:chOff x="0" y="0"/>
            <a:chExt cx="460852" cy="543847"/>
          </a:xfrm>
        </p:grpSpPr>
        <p:sp>
          <p:nvSpPr>
            <p:cNvPr id="4629" name="Shape 4629"/>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630" name="Shape 4630"/>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614" name="Shape 4614"/>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616" name="Shape 4616"/>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17" name="Shape 4617"/>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18" name="Shape 4618"/>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19" name="Shape 4619"/>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20" name="Shape 4620"/>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624" name="Group 4624"/>
          <p:cNvGrpSpPr/>
          <p:nvPr/>
        </p:nvGrpSpPr>
        <p:grpSpPr>
          <a:xfrm rot="682870">
            <a:off x="5936239" y="4603660"/>
            <a:ext cx="460854" cy="543848"/>
            <a:chOff x="0" y="0"/>
            <a:chExt cx="460852" cy="543847"/>
          </a:xfrm>
        </p:grpSpPr>
        <p:sp>
          <p:nvSpPr>
            <p:cNvPr id="4631" name="Shape 4631"/>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632" name="Shape 4632"/>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623" name="Shape 4623"/>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625" name="Shape 4625"/>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626" name="Shape 4626"/>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627" name="Shape 4627"/>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28" name="Shape 4628"/>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34" name="Shape 4634"/>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635" name="Shape 4635"/>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636" name="Shape 4636"/>
          <p:cNvSpPr/>
          <p:nvPr/>
        </p:nvSpPr>
        <p:spPr>
          <a:xfrm>
            <a:off x="2766185" y="3632415"/>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637" name="Shape 4637"/>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638" name="Shape 4638"/>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639" name="Shape 4639"/>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640" name="Shape 4640"/>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641" name="Shape 4641"/>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642" name="Shape 4642"/>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643" name="Shape 4643"/>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644" name="Shape 4644"/>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645" name="Shape 4645"/>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646" name="Shape 4646"/>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47" name="Shape 4647"/>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48" name="Shape 4648"/>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49" name="Shape 4649"/>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653" name="Group 4653"/>
          <p:cNvGrpSpPr/>
          <p:nvPr/>
        </p:nvGrpSpPr>
        <p:grpSpPr>
          <a:xfrm rot="20313602">
            <a:off x="7393050" y="4501001"/>
            <a:ext cx="460854" cy="543848"/>
            <a:chOff x="0" y="0"/>
            <a:chExt cx="460852" cy="543847"/>
          </a:xfrm>
        </p:grpSpPr>
        <p:sp>
          <p:nvSpPr>
            <p:cNvPr id="4667" name="Shape 4667"/>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668" name="Shape 4668"/>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652" name="Shape 4652"/>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654" name="Shape 4654"/>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55" name="Shape 4655"/>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56" name="Shape 4656"/>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57" name="Shape 4657"/>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661" name="Group 4661"/>
          <p:cNvGrpSpPr/>
          <p:nvPr/>
        </p:nvGrpSpPr>
        <p:grpSpPr>
          <a:xfrm rot="682870">
            <a:off x="5936239" y="4603660"/>
            <a:ext cx="460854" cy="543848"/>
            <a:chOff x="0" y="0"/>
            <a:chExt cx="460852" cy="543847"/>
          </a:xfrm>
        </p:grpSpPr>
        <p:sp>
          <p:nvSpPr>
            <p:cNvPr id="4669" name="Shape 4669"/>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670" name="Shape 4670"/>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660" name="Shape 4660"/>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662" name="Shape 4662"/>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663" name="Shape 4663"/>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664" name="Shape 4664"/>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65" name="Shape 4665"/>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66" name="Shape 4666"/>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72" name="Shape 4672"/>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673" name="Shape 4673"/>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674" name="Shape 4674"/>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675" name="Shape 4675"/>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676" name="Shape 4676"/>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677" name="Shape 4677"/>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678" name="Shape 4678"/>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679" name="Shape 4679"/>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680" name="Shape 4680"/>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681" name="Shape 4681"/>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682" name="Shape 4682"/>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683" name="Shape 4683"/>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684" name="Shape 4684"/>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85" name="Shape 4685"/>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86" name="Shape 4686"/>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87" name="Shape 4687"/>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691" name="Group 4691"/>
          <p:cNvGrpSpPr/>
          <p:nvPr/>
        </p:nvGrpSpPr>
        <p:grpSpPr>
          <a:xfrm rot="20313602">
            <a:off x="7393050" y="4501001"/>
            <a:ext cx="460854" cy="543848"/>
            <a:chOff x="0" y="0"/>
            <a:chExt cx="460852" cy="543847"/>
          </a:xfrm>
        </p:grpSpPr>
        <p:sp>
          <p:nvSpPr>
            <p:cNvPr id="4705" name="Shape 4705"/>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706" name="Shape 4706"/>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690" name="Shape 4690"/>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692" name="Shape 4692"/>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93" name="Shape 4693"/>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94" name="Shape 4694"/>
          <p:cNvSpPr/>
          <p:nvPr/>
        </p:nvSpPr>
        <p:spPr>
          <a:xfrm>
            <a:off x="3825145" y="2260441"/>
            <a:ext cx="741429"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698" name="Group 4698"/>
          <p:cNvGrpSpPr/>
          <p:nvPr/>
        </p:nvGrpSpPr>
        <p:grpSpPr>
          <a:xfrm rot="682870">
            <a:off x="5936239" y="4603660"/>
            <a:ext cx="460854" cy="543848"/>
            <a:chOff x="0" y="0"/>
            <a:chExt cx="460852" cy="543847"/>
          </a:xfrm>
        </p:grpSpPr>
        <p:sp>
          <p:nvSpPr>
            <p:cNvPr id="4707" name="Shape 4707"/>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708" name="Shape 4708"/>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697" name="Shape 4697"/>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699" name="Shape 4699"/>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700" name="Shape 4700"/>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701" name="Shape 4701"/>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02" name="Shape 4702"/>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03" name="Shape 4703"/>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04" name="Shape 4704"/>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10" name="Shape 4710"/>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711" name="Shape 4711"/>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712" name="Shape 4712"/>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713" name="Shape 4713"/>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714" name="Shape 4714"/>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715" name="Shape 4715"/>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716" name="Shape 4716"/>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717" name="Shape 4717"/>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718" name="Shape 4718"/>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719" name="Shape 4719"/>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720" name="Shape 4720"/>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721" name="Shape 4721"/>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722" name="Shape 4722"/>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23" name="Shape 4723"/>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24" name="Shape 4724"/>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25" name="Shape 4725"/>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729" name="Group 4729"/>
          <p:cNvGrpSpPr/>
          <p:nvPr/>
        </p:nvGrpSpPr>
        <p:grpSpPr>
          <a:xfrm rot="20313602">
            <a:off x="7393050" y="4501001"/>
            <a:ext cx="460854" cy="543848"/>
            <a:chOff x="0" y="0"/>
            <a:chExt cx="460852" cy="543847"/>
          </a:xfrm>
        </p:grpSpPr>
        <p:sp>
          <p:nvSpPr>
            <p:cNvPr id="4743" name="Shape 4743"/>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744" name="Shape 4744"/>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728" name="Shape 4728"/>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730" name="Shape 4730"/>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31" name="Shape 4731"/>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32" name="Shape 4732"/>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736" name="Group 4736"/>
          <p:cNvGrpSpPr/>
          <p:nvPr/>
        </p:nvGrpSpPr>
        <p:grpSpPr>
          <a:xfrm rot="682870">
            <a:off x="5936239" y="4603660"/>
            <a:ext cx="460854" cy="543848"/>
            <a:chOff x="0" y="0"/>
            <a:chExt cx="460852" cy="543847"/>
          </a:xfrm>
        </p:grpSpPr>
        <p:sp>
          <p:nvSpPr>
            <p:cNvPr id="4745" name="Shape 4745"/>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746" name="Shape 4746"/>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735" name="Shape 4735"/>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737" name="Shape 4737"/>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738" name="Shape 4738"/>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739" name="Shape 4739"/>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40" name="Shape 4740"/>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41" name="Shape 4741"/>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42" name="Shape 4742"/>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48" name="Shape 4748"/>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749" name="Shape 4749"/>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750" name="Shape 4750"/>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751" name="Shape 4751"/>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752" name="Shape 4752"/>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753" name="Shape 4753"/>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754" name="Shape 4754"/>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755" name="Shape 4755"/>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756" name="Shape 4756"/>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757" name="Shape 4757"/>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758" name="Shape 4758"/>
          <p:cNvSpPr/>
          <p:nvPr/>
        </p:nvSpPr>
        <p:spPr>
          <a:xfrm>
            <a:off x="10098409" y="645210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759" name="Shape 4759"/>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760" name="Shape 4760"/>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61" name="Shape 4761"/>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62" name="Shape 4762"/>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63" name="Shape 4763"/>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767" name="Group 4767"/>
          <p:cNvGrpSpPr/>
          <p:nvPr/>
        </p:nvGrpSpPr>
        <p:grpSpPr>
          <a:xfrm rot="20313602">
            <a:off x="7393050" y="4501001"/>
            <a:ext cx="460854" cy="543848"/>
            <a:chOff x="0" y="0"/>
            <a:chExt cx="460852" cy="543847"/>
          </a:xfrm>
        </p:grpSpPr>
        <p:sp>
          <p:nvSpPr>
            <p:cNvPr id="4781" name="Shape 4781"/>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782" name="Shape 4782"/>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766" name="Shape 4766"/>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768" name="Shape 4768"/>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69" name="Shape 4769"/>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70" name="Shape 4770"/>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774" name="Group 4774"/>
          <p:cNvGrpSpPr/>
          <p:nvPr/>
        </p:nvGrpSpPr>
        <p:grpSpPr>
          <a:xfrm rot="682870">
            <a:off x="5936239" y="4603660"/>
            <a:ext cx="460854" cy="543848"/>
            <a:chOff x="0" y="0"/>
            <a:chExt cx="460852" cy="543847"/>
          </a:xfrm>
        </p:grpSpPr>
        <p:sp>
          <p:nvSpPr>
            <p:cNvPr id="4783" name="Shape 4783"/>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784" name="Shape 4784"/>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773" name="Shape 4773"/>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775" name="Shape 4775"/>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776" name="Shape 4776"/>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777" name="Shape 4777"/>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78" name="Shape 4778"/>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79" name="Shape 4779"/>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80" name="Shape 4780"/>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285" name="Shape 285"/>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86" name="Shape 286"/>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87" name="Shape 287"/>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88" name="Shape 288"/>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89" name="Shape 289"/>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90" name="Shape 290"/>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91" name="Shape 291"/>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92" name="Shape 292"/>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93" name="Shape 293"/>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94" name="Shape 294"/>
          <p:cNvSpPr/>
          <p:nvPr/>
        </p:nvSpPr>
        <p:spPr>
          <a:xfrm>
            <a:off x="9973062" y="3223718"/>
            <a:ext cx="980667" cy="1780428"/>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95" name="Shape 295"/>
          <p:cNvSpPr/>
          <p:nvPr/>
        </p:nvSpPr>
        <p:spPr>
          <a:xfrm>
            <a:off x="10950454" y="4047659"/>
            <a:ext cx="980667" cy="985464"/>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96" name="Shape 296"/>
          <p:cNvSpPr/>
          <p:nvPr/>
        </p:nvSpPr>
        <p:spPr>
          <a:xfrm>
            <a:off x="9032190" y="3209769"/>
            <a:ext cx="980667" cy="985464"/>
          </a:xfrm>
          <a:prstGeom prst="roundRect">
            <a:avLst>
              <a:gd name="adj" fmla="val 19426"/>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97" name="Shape 297"/>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298" name="Shape 298"/>
          <p:cNvSpPr/>
          <p:nvPr/>
        </p:nvSpPr>
        <p:spPr>
          <a:xfrm>
            <a:off x="6483130" y="5473869"/>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99" name="Shape 299"/>
          <p:cNvSpPr/>
          <p:nvPr/>
        </p:nvSpPr>
        <p:spPr>
          <a:xfrm>
            <a:off x="6483130" y="4488010"/>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00" name="Shape 300"/>
          <p:cNvSpPr/>
          <p:nvPr/>
        </p:nvSpPr>
        <p:spPr>
          <a:xfrm flipV="1">
            <a:off x="5262620" y="7835192"/>
            <a:ext cx="1" cy="43404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1" name="Shape 301"/>
          <p:cNvSpPr/>
          <p:nvPr/>
        </p:nvSpPr>
        <p:spPr>
          <a:xfrm>
            <a:off x="5474287" y="7862174"/>
            <a:ext cx="1" cy="38008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86" name="Shape 4786"/>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787" name="Shape 4787"/>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788" name="Shape 4788"/>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789" name="Shape 4789"/>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790" name="Shape 4790"/>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791" name="Shape 4791"/>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792" name="Shape 4792"/>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793" name="Shape 4793"/>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794" name="Shape 4794"/>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795" name="Shape 4795"/>
          <p:cNvSpPr/>
          <p:nvPr/>
        </p:nvSpPr>
        <p:spPr>
          <a:xfrm>
            <a:off x="10689545" y="497890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796" name="Shape 4796"/>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797" name="Shape 4797"/>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798" name="Shape 4798"/>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99" name="Shape 4799"/>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00" name="Shape 4800"/>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01" name="Shape 4801"/>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805" name="Group 4805"/>
          <p:cNvGrpSpPr/>
          <p:nvPr/>
        </p:nvGrpSpPr>
        <p:grpSpPr>
          <a:xfrm rot="20313602">
            <a:off x="7393050" y="4501001"/>
            <a:ext cx="460854" cy="543848"/>
            <a:chOff x="0" y="0"/>
            <a:chExt cx="460852" cy="543847"/>
          </a:xfrm>
        </p:grpSpPr>
        <p:sp>
          <p:nvSpPr>
            <p:cNvPr id="4819" name="Shape 4819"/>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820" name="Shape 4820"/>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804" name="Shape 4804"/>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806" name="Shape 4806"/>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07" name="Shape 4807"/>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08" name="Shape 4808"/>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812" name="Group 4812"/>
          <p:cNvGrpSpPr/>
          <p:nvPr/>
        </p:nvGrpSpPr>
        <p:grpSpPr>
          <a:xfrm rot="682870">
            <a:off x="5936239" y="4603660"/>
            <a:ext cx="460854" cy="543848"/>
            <a:chOff x="0" y="0"/>
            <a:chExt cx="460852" cy="543847"/>
          </a:xfrm>
        </p:grpSpPr>
        <p:sp>
          <p:nvSpPr>
            <p:cNvPr id="4821" name="Shape 4821"/>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822" name="Shape 4822"/>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811" name="Shape 4811"/>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813" name="Shape 4813"/>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814" name="Shape 4814"/>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815" name="Shape 4815"/>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16" name="Shape 4816"/>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17" name="Shape 4817"/>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18" name="Shape 4818"/>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24" name="Shape 4824"/>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825" name="Shape 4825"/>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826" name="Shape 4826"/>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827" name="Shape 4827"/>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828" name="Shape 4828"/>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829" name="Shape 4829"/>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830" name="Shape 4830"/>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831" name="Shape 4831"/>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832" name="Shape 4832"/>
          <p:cNvSpPr/>
          <p:nvPr/>
        </p:nvSpPr>
        <p:spPr>
          <a:xfrm>
            <a:off x="10420142" y="3326693"/>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833" name="Shape 4833"/>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834" name="Shape 4834"/>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835" name="Shape 4835"/>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836" name="Shape 4836"/>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37" name="Shape 4837"/>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38" name="Shape 4838"/>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39" name="Shape 4839"/>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843" name="Group 4843"/>
          <p:cNvGrpSpPr/>
          <p:nvPr/>
        </p:nvGrpSpPr>
        <p:grpSpPr>
          <a:xfrm rot="20313602">
            <a:off x="7393050" y="4501001"/>
            <a:ext cx="460854" cy="543848"/>
            <a:chOff x="0" y="0"/>
            <a:chExt cx="460852" cy="543847"/>
          </a:xfrm>
        </p:grpSpPr>
        <p:sp>
          <p:nvSpPr>
            <p:cNvPr id="4857" name="Shape 4857"/>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858" name="Shape 4858"/>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842" name="Shape 4842"/>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844" name="Shape 4844"/>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45" name="Shape 4845"/>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46" name="Shape 4846"/>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850" name="Group 4850"/>
          <p:cNvGrpSpPr/>
          <p:nvPr/>
        </p:nvGrpSpPr>
        <p:grpSpPr>
          <a:xfrm rot="682870">
            <a:off x="5936239" y="4603660"/>
            <a:ext cx="460854" cy="543848"/>
            <a:chOff x="0" y="0"/>
            <a:chExt cx="460852" cy="543847"/>
          </a:xfrm>
        </p:grpSpPr>
        <p:sp>
          <p:nvSpPr>
            <p:cNvPr id="4859" name="Shape 4859"/>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860" name="Shape 4860"/>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849" name="Shape 4849"/>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851" name="Shape 4851"/>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852" name="Shape 4852"/>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853" name="Shape 4853"/>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54" name="Shape 4854"/>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55" name="Shape 4855"/>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56" name="Shape 4856"/>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62" name="Shape 4862"/>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863" name="Shape 4863"/>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864" name="Shape 4864"/>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865" name="Shape 4865"/>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866" name="Shape 4866"/>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867" name="Shape 4867"/>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868" name="Shape 4868"/>
          <p:cNvSpPr/>
          <p:nvPr/>
        </p:nvSpPr>
        <p:spPr>
          <a:xfrm>
            <a:off x="7430562" y="4978900"/>
            <a:ext cx="741430"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869" name="Shape 4869"/>
          <p:cNvSpPr/>
          <p:nvPr/>
        </p:nvSpPr>
        <p:spPr>
          <a:xfrm>
            <a:off x="9221261" y="2159500"/>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870" name="Shape 4870"/>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871" name="Shape 4871"/>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872" name="Shape 4872"/>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873" name="Shape 4873"/>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874" name="Shape 4874"/>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75" name="Shape 4875"/>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76" name="Shape 4876"/>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77" name="Shape 4877"/>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881" name="Group 4881"/>
          <p:cNvGrpSpPr/>
          <p:nvPr/>
        </p:nvGrpSpPr>
        <p:grpSpPr>
          <a:xfrm rot="20313602">
            <a:off x="7393050" y="4501001"/>
            <a:ext cx="460854" cy="543848"/>
            <a:chOff x="0" y="0"/>
            <a:chExt cx="460852" cy="543847"/>
          </a:xfrm>
        </p:grpSpPr>
        <p:sp>
          <p:nvSpPr>
            <p:cNvPr id="4895" name="Shape 4895"/>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896" name="Shape 4896"/>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880" name="Shape 4880"/>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882" name="Shape 4882"/>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83" name="Shape 4883"/>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84" name="Shape 4884"/>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888" name="Group 4888"/>
          <p:cNvGrpSpPr/>
          <p:nvPr/>
        </p:nvGrpSpPr>
        <p:grpSpPr>
          <a:xfrm rot="682870">
            <a:off x="5936239" y="4603660"/>
            <a:ext cx="460854" cy="543848"/>
            <a:chOff x="0" y="0"/>
            <a:chExt cx="460852" cy="543847"/>
          </a:xfrm>
        </p:grpSpPr>
        <p:sp>
          <p:nvSpPr>
            <p:cNvPr id="4897" name="Shape 4897"/>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898" name="Shape 4898"/>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887" name="Shape 4887"/>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889" name="Shape 4889"/>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890" name="Shape 4890"/>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891" name="Shape 4891"/>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92" name="Shape 4892"/>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93" name="Shape 4893"/>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94" name="Shape 4894"/>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00" name="Shape 4900"/>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901" name="Shape 4901"/>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902" name="Shape 4902"/>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903" name="Shape 4903"/>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904" name="Shape 4904"/>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905" name="Shape 4905"/>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906" name="Shape 4906"/>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907" name="Shape 4907"/>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908" name="Shape 4908"/>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909" name="Shape 4909"/>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910" name="Shape 4910"/>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911" name="Shape 4911"/>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912" name="Shape 4912"/>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13" name="Shape 4913"/>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14" name="Shape 4914"/>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15" name="Shape 4915"/>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919" name="Group 4919"/>
          <p:cNvGrpSpPr/>
          <p:nvPr/>
        </p:nvGrpSpPr>
        <p:grpSpPr>
          <a:xfrm rot="20313602">
            <a:off x="7393050" y="4501001"/>
            <a:ext cx="460854" cy="543848"/>
            <a:chOff x="0" y="0"/>
            <a:chExt cx="460852" cy="543847"/>
          </a:xfrm>
        </p:grpSpPr>
        <p:sp>
          <p:nvSpPr>
            <p:cNvPr id="4933" name="Shape 4933"/>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934" name="Shape 4934"/>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918" name="Shape 4918"/>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920" name="Shape 4920"/>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21" name="Shape 4921"/>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22" name="Shape 4922"/>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926" name="Group 4926"/>
          <p:cNvGrpSpPr/>
          <p:nvPr/>
        </p:nvGrpSpPr>
        <p:grpSpPr>
          <a:xfrm rot="682870">
            <a:off x="5936239" y="4603660"/>
            <a:ext cx="460854" cy="543848"/>
            <a:chOff x="0" y="0"/>
            <a:chExt cx="460852" cy="543847"/>
          </a:xfrm>
        </p:grpSpPr>
        <p:sp>
          <p:nvSpPr>
            <p:cNvPr id="4935" name="Shape 4935"/>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936" name="Shape 4936"/>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925" name="Shape 4925"/>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927" name="Shape 4927"/>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928" name="Shape 4928"/>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929" name="Shape 4929"/>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30" name="Shape 4930"/>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31" name="Shape 4931"/>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32" name="Shape 4932"/>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38" name="Shape 4938"/>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939" name="Shape 4939"/>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940" name="Shape 4940"/>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941" name="Shape 4941"/>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942" name="Shape 4942"/>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943" name="Shape 4943"/>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944" name="Shape 4944"/>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945" name="Shape 4945"/>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946" name="Shape 4946"/>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947" name="Shape 4947"/>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948" name="Shape 4948"/>
          <p:cNvSpPr/>
          <p:nvPr/>
        </p:nvSpPr>
        <p:spPr>
          <a:xfrm>
            <a:off x="10098409" y="645210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949" name="Shape 4949"/>
          <p:cNvSpPr/>
          <p:nvPr/>
        </p:nvSpPr>
        <p:spPr>
          <a:xfrm>
            <a:off x="8371209" y="765606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950" name="Shape 4950"/>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51" name="Shape 4951"/>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52" name="Shape 4952"/>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956" name="Group 4956"/>
          <p:cNvGrpSpPr/>
          <p:nvPr/>
        </p:nvGrpSpPr>
        <p:grpSpPr>
          <a:xfrm rot="20313602">
            <a:off x="7393050" y="4501001"/>
            <a:ext cx="460854" cy="543848"/>
            <a:chOff x="0" y="0"/>
            <a:chExt cx="460852" cy="543847"/>
          </a:xfrm>
        </p:grpSpPr>
        <p:sp>
          <p:nvSpPr>
            <p:cNvPr id="4971" name="Shape 4971"/>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972" name="Shape 4972"/>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955" name="Shape 4955"/>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957" name="Shape 4957"/>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58" name="Shape 4958"/>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59" name="Shape 4959"/>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4963" name="Group 4963"/>
          <p:cNvGrpSpPr/>
          <p:nvPr/>
        </p:nvGrpSpPr>
        <p:grpSpPr>
          <a:xfrm rot="682870">
            <a:off x="5936239" y="4603660"/>
            <a:ext cx="460854" cy="543848"/>
            <a:chOff x="0" y="0"/>
            <a:chExt cx="460852" cy="543847"/>
          </a:xfrm>
        </p:grpSpPr>
        <p:sp>
          <p:nvSpPr>
            <p:cNvPr id="4973" name="Shape 4973"/>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4974" name="Shape 4974"/>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962" name="Shape 4962"/>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964" name="Shape 4964"/>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965" name="Shape 4965"/>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4966" name="Shape 4966"/>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67" name="Shape 4967"/>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68" name="Shape 4968"/>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69" name="Shape 4969"/>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70" name="Shape 4970"/>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76" name="Shape 4976"/>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4977" name="Shape 4977"/>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4978" name="Shape 4978"/>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979" name="Shape 4979"/>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980" name="Shape 4980"/>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981" name="Shape 4981"/>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982" name="Shape 4982"/>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4983" name="Shape 4983"/>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984" name="Shape 4984"/>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985" name="Shape 4985"/>
          <p:cNvSpPr/>
          <p:nvPr/>
        </p:nvSpPr>
        <p:spPr>
          <a:xfrm>
            <a:off x="10689545" y="4978900"/>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4986" name="Shape 4986"/>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4987" name="Shape 4987"/>
          <p:cNvSpPr/>
          <p:nvPr/>
        </p:nvSpPr>
        <p:spPr>
          <a:xfrm>
            <a:off x="8371209" y="765606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4988" name="Shape 4988"/>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89" name="Shape 4989"/>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4993" name="Group 4993"/>
          <p:cNvGrpSpPr/>
          <p:nvPr/>
        </p:nvGrpSpPr>
        <p:grpSpPr>
          <a:xfrm rot="20313602">
            <a:off x="7393050" y="4501001"/>
            <a:ext cx="460854" cy="543848"/>
            <a:chOff x="0" y="0"/>
            <a:chExt cx="460852" cy="543847"/>
          </a:xfrm>
        </p:grpSpPr>
        <p:sp>
          <p:nvSpPr>
            <p:cNvPr id="5009" name="Shape 5009"/>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5010" name="Shape 5010"/>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992" name="Shape 4992"/>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994" name="Shape 4994"/>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95" name="Shape 4995"/>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96" name="Shape 4996"/>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5000" name="Group 5000"/>
          <p:cNvGrpSpPr/>
          <p:nvPr/>
        </p:nvGrpSpPr>
        <p:grpSpPr>
          <a:xfrm rot="682870">
            <a:off x="5936239" y="4603660"/>
            <a:ext cx="460854" cy="543848"/>
            <a:chOff x="0" y="0"/>
            <a:chExt cx="460852" cy="543847"/>
          </a:xfrm>
        </p:grpSpPr>
        <p:sp>
          <p:nvSpPr>
            <p:cNvPr id="5011" name="Shape 5011"/>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5012" name="Shape 5012"/>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4999" name="Shape 4999"/>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5001" name="Shape 5001"/>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002" name="Shape 5002"/>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5003" name="Shape 5003"/>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04" name="Shape 5004"/>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05" name="Shape 5005"/>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06" name="Shape 5006"/>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07" name="Shape 5007"/>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08" name="Shape 5008"/>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14" name="Shape 5014"/>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5015" name="Shape 5015"/>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016" name="Shape 5016"/>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017" name="Shape 5017"/>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018" name="Shape 5018"/>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019" name="Shape 5019"/>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020" name="Shape 5020"/>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021" name="Shape 5021"/>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022" name="Shape 5022"/>
          <p:cNvSpPr/>
          <p:nvPr/>
        </p:nvSpPr>
        <p:spPr>
          <a:xfrm>
            <a:off x="10420142" y="3326693"/>
            <a:ext cx="741429"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023" name="Shape 5023"/>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024" name="Shape 5024"/>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5025" name="Shape 5025"/>
          <p:cNvSpPr/>
          <p:nvPr/>
        </p:nvSpPr>
        <p:spPr>
          <a:xfrm>
            <a:off x="8371209" y="765606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5026" name="Shape 5026"/>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27" name="Shape 5027"/>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031" name="Group 5031"/>
          <p:cNvGrpSpPr/>
          <p:nvPr/>
        </p:nvGrpSpPr>
        <p:grpSpPr>
          <a:xfrm rot="20313602">
            <a:off x="7393050" y="4501001"/>
            <a:ext cx="460854" cy="543848"/>
            <a:chOff x="0" y="0"/>
            <a:chExt cx="460852" cy="543847"/>
          </a:xfrm>
        </p:grpSpPr>
        <p:sp>
          <p:nvSpPr>
            <p:cNvPr id="5047" name="Shape 5047"/>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5048" name="Shape 5048"/>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5030" name="Shape 5030"/>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5032" name="Shape 5032"/>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33" name="Shape 5033"/>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5037" name="Group 5037"/>
          <p:cNvGrpSpPr/>
          <p:nvPr/>
        </p:nvGrpSpPr>
        <p:grpSpPr>
          <a:xfrm rot="682870">
            <a:off x="5936239" y="4603660"/>
            <a:ext cx="460854" cy="543848"/>
            <a:chOff x="0" y="0"/>
            <a:chExt cx="460852" cy="543847"/>
          </a:xfrm>
        </p:grpSpPr>
        <p:sp>
          <p:nvSpPr>
            <p:cNvPr id="5049" name="Shape 5049"/>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5050" name="Shape 5050"/>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5036" name="Shape 5036"/>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5038" name="Shape 5038"/>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039" name="Shape 5039"/>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5040" name="Shape 5040"/>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41" name="Shape 5041"/>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42" name="Shape 5042"/>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43" name="Shape 5043"/>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44" name="Shape 5044"/>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45" name="Shape 5045"/>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46" name="Shape 5046"/>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52" name="Shape 5052"/>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5053" name="Shape 5053"/>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054" name="Shape 5054"/>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055" name="Shape 5055"/>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056" name="Shape 5056"/>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057" name="Shape 5057"/>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058" name="Shape 5058"/>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059" name="Shape 5059"/>
          <p:cNvSpPr/>
          <p:nvPr/>
        </p:nvSpPr>
        <p:spPr>
          <a:xfrm>
            <a:off x="9221261" y="2159500"/>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060" name="Shape 5060"/>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061" name="Shape 5061"/>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062" name="Shape 5062"/>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5063" name="Shape 5063"/>
          <p:cNvSpPr/>
          <p:nvPr/>
        </p:nvSpPr>
        <p:spPr>
          <a:xfrm>
            <a:off x="8371209" y="765606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5064" name="Shape 5064"/>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068" name="Group 5068"/>
          <p:cNvGrpSpPr/>
          <p:nvPr/>
        </p:nvGrpSpPr>
        <p:grpSpPr>
          <a:xfrm rot="20313602">
            <a:off x="7393050" y="4501001"/>
            <a:ext cx="460854" cy="543848"/>
            <a:chOff x="0" y="0"/>
            <a:chExt cx="460852" cy="543847"/>
          </a:xfrm>
        </p:grpSpPr>
        <p:sp>
          <p:nvSpPr>
            <p:cNvPr id="5085" name="Shape 5085"/>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5086" name="Shape 5086"/>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5067" name="Shape 5067"/>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5069" name="Shape 5069"/>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70" name="Shape 5070"/>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5074" name="Group 5074"/>
          <p:cNvGrpSpPr/>
          <p:nvPr/>
        </p:nvGrpSpPr>
        <p:grpSpPr>
          <a:xfrm rot="682870">
            <a:off x="5936239" y="4603660"/>
            <a:ext cx="460854" cy="543848"/>
            <a:chOff x="0" y="0"/>
            <a:chExt cx="460852" cy="543847"/>
          </a:xfrm>
        </p:grpSpPr>
        <p:sp>
          <p:nvSpPr>
            <p:cNvPr id="5087" name="Shape 5087"/>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5088" name="Shape 5088"/>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5073" name="Shape 5073"/>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5075" name="Shape 5075"/>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076" name="Shape 5076"/>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5077" name="Shape 5077"/>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78" name="Shape 5078"/>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79" name="Shape 5079"/>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80" name="Shape 5080"/>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81" name="Shape 5081"/>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82" name="Shape 5082"/>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83" name="Shape 5083"/>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84" name="Shape 5084"/>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90" name="Shape 5090"/>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5091" name="Shape 5091"/>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092" name="Shape 5092"/>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093" name="Shape 5093"/>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094" name="Shape 5094"/>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095" name="Shape 5095"/>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096" name="Shape 5096"/>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097" name="Shape 5097"/>
          <p:cNvSpPr/>
          <p:nvPr/>
        </p:nvSpPr>
        <p:spPr>
          <a:xfrm>
            <a:off x="9221261" y="2159500"/>
            <a:ext cx="741430" cy="74142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098" name="Shape 5098"/>
          <p:cNvSpPr/>
          <p:nvPr/>
        </p:nvSpPr>
        <p:spPr>
          <a:xfrm>
            <a:off x="10420142" y="3326693"/>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099" name="Shape 5099"/>
          <p:cNvSpPr/>
          <p:nvPr/>
        </p:nvSpPr>
        <p:spPr>
          <a:xfrm>
            <a:off x="10689545" y="49789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100" name="Shape 5100"/>
          <p:cNvSpPr/>
          <p:nvPr/>
        </p:nvSpPr>
        <p:spPr>
          <a:xfrm>
            <a:off x="10098409" y="645210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5101" name="Shape 5101"/>
          <p:cNvSpPr/>
          <p:nvPr/>
        </p:nvSpPr>
        <p:spPr>
          <a:xfrm>
            <a:off x="8371209" y="7656060"/>
            <a:ext cx="741429" cy="74143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5102" name="Shape 5102"/>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106" name="Group 5106"/>
          <p:cNvGrpSpPr/>
          <p:nvPr/>
        </p:nvGrpSpPr>
        <p:grpSpPr>
          <a:xfrm rot="20313602">
            <a:off x="7393050" y="4501001"/>
            <a:ext cx="460854" cy="543848"/>
            <a:chOff x="0" y="0"/>
            <a:chExt cx="460852" cy="543847"/>
          </a:xfrm>
        </p:grpSpPr>
        <p:sp>
          <p:nvSpPr>
            <p:cNvPr id="5123" name="Shape 5123"/>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5124" name="Shape 5124"/>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5105" name="Shape 5105"/>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5107" name="Shape 5107"/>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08" name="Shape 5108"/>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5112" name="Group 5112"/>
          <p:cNvGrpSpPr/>
          <p:nvPr/>
        </p:nvGrpSpPr>
        <p:grpSpPr>
          <a:xfrm rot="682870">
            <a:off x="5936239" y="4603660"/>
            <a:ext cx="460854" cy="543848"/>
            <a:chOff x="0" y="0"/>
            <a:chExt cx="460852" cy="543847"/>
          </a:xfrm>
        </p:grpSpPr>
        <p:sp>
          <p:nvSpPr>
            <p:cNvPr id="5125" name="Shape 5125"/>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5126" name="Shape 5126"/>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5111" name="Shape 5111"/>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5113" name="Shape 5113"/>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114" name="Shape 5114"/>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5115" name="Shape 5115"/>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16" name="Shape 5116"/>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17" name="Shape 5117"/>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18" name="Shape 5118"/>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19" name="Shape 5119"/>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20" name="Shape 5120"/>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21" name="Shape 5121"/>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22" name="Shape 5122"/>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28" name="Shape 5128"/>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5129" name="Shape 5129"/>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130" name="Shape 5130"/>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131" name="Shape 5131"/>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132" name="Shape 5132"/>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133" name="Shape 5133"/>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134" name="Shape 5134"/>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135" name="Shape 5135"/>
          <p:cNvSpPr/>
          <p:nvPr/>
        </p:nvSpPr>
        <p:spPr>
          <a:xfrm>
            <a:off x="9221261" y="21595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136" name="Shape 5136"/>
          <p:cNvSpPr/>
          <p:nvPr/>
        </p:nvSpPr>
        <p:spPr>
          <a:xfrm>
            <a:off x="10420142" y="3326693"/>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137" name="Shape 5137"/>
          <p:cNvSpPr/>
          <p:nvPr/>
        </p:nvSpPr>
        <p:spPr>
          <a:xfrm>
            <a:off x="10689545" y="4978900"/>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138" name="Shape 5138"/>
          <p:cNvSpPr/>
          <p:nvPr/>
        </p:nvSpPr>
        <p:spPr>
          <a:xfrm>
            <a:off x="10098409" y="6452100"/>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5139" name="Shape 5139"/>
          <p:cNvSpPr/>
          <p:nvPr/>
        </p:nvSpPr>
        <p:spPr>
          <a:xfrm>
            <a:off x="8371209" y="7656060"/>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5140" name="Shape 5140"/>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144" name="Group 5144"/>
          <p:cNvGrpSpPr/>
          <p:nvPr/>
        </p:nvGrpSpPr>
        <p:grpSpPr>
          <a:xfrm rot="20313602">
            <a:off x="7393050" y="4501001"/>
            <a:ext cx="460854" cy="543848"/>
            <a:chOff x="0" y="0"/>
            <a:chExt cx="460852" cy="543847"/>
          </a:xfrm>
        </p:grpSpPr>
        <p:sp>
          <p:nvSpPr>
            <p:cNvPr id="5158" name="Shape 5158"/>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5159" name="Shape 5159"/>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5143" name="Shape 5143"/>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5145" name="Shape 5145"/>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46" name="Shape 5146"/>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147" name="Shape 5147"/>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148" name="Shape 5148"/>
          <p:cNvSpPr/>
          <p:nvPr/>
        </p:nvSpPr>
        <p:spPr>
          <a:xfrm>
            <a:off x="3028615" y="8913723"/>
            <a:ext cx="92589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Indicates that there is a pointer to this node</a:t>
            </a:r>
          </a:p>
        </p:txBody>
      </p:sp>
      <p:sp>
        <p:nvSpPr>
          <p:cNvPr id="5149" name="Shape 5149"/>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50" name="Shape 5150"/>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51" name="Shape 5151"/>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52" name="Shape 5152"/>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53" name="Shape 5153"/>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54" name="Shape 5154"/>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55" name="Shape 5155"/>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56" name="Shape 5156"/>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57" name="Shape 5157"/>
          <p:cNvSpPr/>
          <p:nvPr/>
        </p:nvSpPr>
        <p:spPr>
          <a:xfrm flipV="1">
            <a:off x="6588559" y="5433622"/>
            <a:ext cx="58955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Shape 303"/>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304" name="Shape 304"/>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05" name="Shape 305"/>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06" name="Shape 306"/>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07" name="Shape 307"/>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08" name="Shape 308"/>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09" name="Shape 309"/>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10" name="Shape 310"/>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11" name="Shape 311"/>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12" name="Shape 312"/>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13" name="Shape 313"/>
          <p:cNvSpPr/>
          <p:nvPr/>
        </p:nvSpPr>
        <p:spPr>
          <a:xfrm>
            <a:off x="9973062" y="3223718"/>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14" name="Shape 314"/>
          <p:cNvSpPr/>
          <p:nvPr/>
        </p:nvSpPr>
        <p:spPr>
          <a:xfrm>
            <a:off x="10950454" y="4047659"/>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15" name="Shape 315"/>
          <p:cNvSpPr/>
          <p:nvPr/>
        </p:nvSpPr>
        <p:spPr>
          <a:xfrm>
            <a:off x="9032190" y="3209769"/>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16" name="Shape 316"/>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17" name="Shape 317"/>
          <p:cNvSpPr/>
          <p:nvPr/>
        </p:nvSpPr>
        <p:spPr>
          <a:xfrm>
            <a:off x="6483130" y="5473869"/>
            <a:ext cx="980667" cy="985465"/>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18" name="Shape 318"/>
          <p:cNvSpPr/>
          <p:nvPr/>
        </p:nvSpPr>
        <p:spPr>
          <a:xfrm>
            <a:off x="6483130" y="4488010"/>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Tree>
  </p:cSld>
  <p:clrMapOvr>
    <a:masterClrMapping/>
  </p:clrMapOvr>
  <p:transition xmlns:p14="http://schemas.microsoft.com/office/powerpoint/2010/main" spd="med" advClick="1"/>
</p:sld>
</file>

<file path=ppt/slides/slide1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61" name="Shape 5161"/>
          <p:cNvSpPr/>
          <p:nvPr/>
        </p:nvSpPr>
        <p:spPr>
          <a:xfrm>
            <a:off x="1160747" y="211666"/>
            <a:ext cx="10326978"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700"/>
            </a:lvl1pPr>
          </a:lstStyle>
          <a:p>
            <a:pPr/>
            <a:r>
              <a:t>Hypothetical Union Find path compression example</a:t>
            </a:r>
          </a:p>
        </p:txBody>
      </p:sp>
      <p:sp>
        <p:nvSpPr>
          <p:cNvPr id="5162" name="Shape 5162"/>
          <p:cNvSpPr/>
          <p:nvPr/>
        </p:nvSpPr>
        <p:spPr>
          <a:xfrm>
            <a:off x="5594678"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163" name="Shape 5163"/>
          <p:cNvSpPr/>
          <p:nvPr/>
        </p:nvSpPr>
        <p:spPr>
          <a:xfrm>
            <a:off x="2766185" y="3632415"/>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164" name="Shape 5164"/>
          <p:cNvSpPr/>
          <p:nvPr/>
        </p:nvSpPr>
        <p:spPr>
          <a:xfrm>
            <a:off x="2639310" y="5062908"/>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165" name="Shape 5165"/>
          <p:cNvSpPr/>
          <p:nvPr/>
        </p:nvSpPr>
        <p:spPr>
          <a:xfrm>
            <a:off x="3010024" y="64934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166" name="Shape 5166"/>
          <p:cNvSpPr/>
          <p:nvPr/>
        </p:nvSpPr>
        <p:spPr>
          <a:xfrm>
            <a:off x="4290184" y="7697359"/>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167" name="Shape 5167"/>
          <p:cNvSpPr/>
          <p:nvPr/>
        </p:nvSpPr>
        <p:spPr>
          <a:xfrm>
            <a:off x="7430562" y="4978900"/>
            <a:ext cx="741430"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168" name="Shape 5168"/>
          <p:cNvSpPr/>
          <p:nvPr/>
        </p:nvSpPr>
        <p:spPr>
          <a:xfrm>
            <a:off x="9221261" y="2159500"/>
            <a:ext cx="741430"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169" name="Shape 5169"/>
          <p:cNvSpPr/>
          <p:nvPr/>
        </p:nvSpPr>
        <p:spPr>
          <a:xfrm>
            <a:off x="10420142" y="3326693"/>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170" name="Shape 5170"/>
          <p:cNvSpPr/>
          <p:nvPr/>
        </p:nvSpPr>
        <p:spPr>
          <a:xfrm>
            <a:off x="10689545" y="4978900"/>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171" name="Shape 5171"/>
          <p:cNvSpPr/>
          <p:nvPr/>
        </p:nvSpPr>
        <p:spPr>
          <a:xfrm>
            <a:off x="10098409" y="6452100"/>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5172" name="Shape 5172"/>
          <p:cNvSpPr/>
          <p:nvPr/>
        </p:nvSpPr>
        <p:spPr>
          <a:xfrm>
            <a:off x="8371209" y="7656060"/>
            <a:ext cx="741429" cy="74143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5173" name="Shape 5173"/>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177" name="Group 5177"/>
          <p:cNvGrpSpPr/>
          <p:nvPr/>
        </p:nvGrpSpPr>
        <p:grpSpPr>
          <a:xfrm rot="20313602">
            <a:off x="7393050" y="4501001"/>
            <a:ext cx="460854" cy="543848"/>
            <a:chOff x="0" y="0"/>
            <a:chExt cx="460852" cy="543847"/>
          </a:xfrm>
        </p:grpSpPr>
        <p:sp>
          <p:nvSpPr>
            <p:cNvPr id="5189" name="Shape 5189"/>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pPr/>
            </a:p>
          </p:txBody>
        </p:sp>
        <p:sp>
          <p:nvSpPr>
            <p:cNvPr id="5190" name="Shape 5190"/>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pPr/>
            </a:p>
          </p:txBody>
        </p:sp>
        <p:sp>
          <p:nvSpPr>
            <p:cNvPr id="5176" name="Shape 5176"/>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5178" name="Shape 5178"/>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79" name="Shape 5179"/>
          <p:cNvSpPr/>
          <p:nvPr/>
        </p:nvSpPr>
        <p:spPr>
          <a:xfrm>
            <a:off x="3825145" y="2260441"/>
            <a:ext cx="741429" cy="74142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180" name="Shape 5180"/>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81" name="Shape 5181"/>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82" name="Shape 5182"/>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83" name="Shape 5183"/>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84" name="Shape 5184"/>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85" name="Shape 5185"/>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86" name="Shape 5186"/>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87" name="Shape 5187"/>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88" name="Shape 5188"/>
          <p:cNvSpPr/>
          <p:nvPr/>
        </p:nvSpPr>
        <p:spPr>
          <a:xfrm flipV="1">
            <a:off x="6588559" y="5433622"/>
            <a:ext cx="58955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194" name="Group 5194"/>
          <p:cNvGrpSpPr/>
          <p:nvPr/>
        </p:nvGrpSpPr>
        <p:grpSpPr>
          <a:xfrm>
            <a:off x="7935673" y="1935736"/>
            <a:ext cx="691357" cy="691357"/>
            <a:chOff x="0" y="0"/>
            <a:chExt cx="691356" cy="691356"/>
          </a:xfrm>
        </p:grpSpPr>
        <p:sp>
          <p:nvSpPr>
            <p:cNvPr id="5193" name="Shape 519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5192"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197" name="Group 5197"/>
          <p:cNvGrpSpPr/>
          <p:nvPr/>
        </p:nvGrpSpPr>
        <p:grpSpPr>
          <a:xfrm>
            <a:off x="4436602" y="1946189"/>
            <a:ext cx="691357" cy="691357"/>
            <a:chOff x="0" y="0"/>
            <a:chExt cx="691356" cy="691356"/>
          </a:xfrm>
        </p:grpSpPr>
        <p:sp>
          <p:nvSpPr>
            <p:cNvPr id="5196" name="Shape 519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5195"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200" name="Group 5200"/>
          <p:cNvGrpSpPr/>
          <p:nvPr/>
        </p:nvGrpSpPr>
        <p:grpSpPr>
          <a:xfrm>
            <a:off x="3278761" y="1900811"/>
            <a:ext cx="691358" cy="691357"/>
            <a:chOff x="0" y="0"/>
            <a:chExt cx="691356" cy="691356"/>
          </a:xfrm>
        </p:grpSpPr>
        <p:sp>
          <p:nvSpPr>
            <p:cNvPr id="5199" name="Shape 519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C</a:t>
              </a:r>
            </a:p>
          </p:txBody>
        </p:sp>
        <p:pic>
          <p:nvPicPr>
            <p:cNvPr id="5198"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203" name="Group 5203"/>
          <p:cNvGrpSpPr/>
          <p:nvPr/>
        </p:nvGrpSpPr>
        <p:grpSpPr>
          <a:xfrm>
            <a:off x="5593872" y="1948329"/>
            <a:ext cx="691357" cy="691357"/>
            <a:chOff x="0" y="0"/>
            <a:chExt cx="691356" cy="691356"/>
          </a:xfrm>
        </p:grpSpPr>
        <p:sp>
          <p:nvSpPr>
            <p:cNvPr id="5202" name="Shape 520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5201"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206" name="Group 5206"/>
          <p:cNvGrpSpPr/>
          <p:nvPr/>
        </p:nvGrpSpPr>
        <p:grpSpPr>
          <a:xfrm>
            <a:off x="2121491" y="1900811"/>
            <a:ext cx="691357" cy="691357"/>
            <a:chOff x="0" y="0"/>
            <a:chExt cx="691356" cy="691356"/>
          </a:xfrm>
        </p:grpSpPr>
        <p:sp>
          <p:nvSpPr>
            <p:cNvPr id="5205" name="Shape 520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5204"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209" name="Group 5209"/>
          <p:cNvGrpSpPr/>
          <p:nvPr/>
        </p:nvGrpSpPr>
        <p:grpSpPr>
          <a:xfrm>
            <a:off x="9032854" y="1949521"/>
            <a:ext cx="691357" cy="691358"/>
            <a:chOff x="0" y="0"/>
            <a:chExt cx="691356" cy="691356"/>
          </a:xfrm>
        </p:grpSpPr>
        <p:sp>
          <p:nvSpPr>
            <p:cNvPr id="5208" name="Shape 520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5207"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212" name="Group 5212"/>
          <p:cNvGrpSpPr/>
          <p:nvPr/>
        </p:nvGrpSpPr>
        <p:grpSpPr>
          <a:xfrm>
            <a:off x="6801406" y="1924878"/>
            <a:ext cx="691357" cy="691357"/>
            <a:chOff x="0" y="0"/>
            <a:chExt cx="691356" cy="691356"/>
          </a:xfrm>
        </p:grpSpPr>
        <p:sp>
          <p:nvSpPr>
            <p:cNvPr id="5211" name="Shape 521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5210"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215" name="Group 5215"/>
          <p:cNvGrpSpPr/>
          <p:nvPr/>
        </p:nvGrpSpPr>
        <p:grpSpPr>
          <a:xfrm>
            <a:off x="963651" y="1908521"/>
            <a:ext cx="691357" cy="691357"/>
            <a:chOff x="0" y="0"/>
            <a:chExt cx="691356" cy="691356"/>
          </a:xfrm>
        </p:grpSpPr>
        <p:sp>
          <p:nvSpPr>
            <p:cNvPr id="5214" name="Shape 521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5213"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256" name="Shape 5256"/>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257" name="Shape 5257"/>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218" name="Shape 5218"/>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58" name="Shape 5258"/>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259" name="Shape 5259"/>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221" name="Shape 5221"/>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60" name="Shape 5260"/>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261" name="Shape 5261"/>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224" name="Shape 5224"/>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62" name="Shape 5262"/>
          <p:cNvSpPr/>
          <p:nvPr/>
        </p:nvSpPr>
        <p:spPr>
          <a:xfrm>
            <a:off x="1084131" y="134390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263" name="Shape 5263"/>
          <p:cNvSpPr/>
          <p:nvPr/>
        </p:nvSpPr>
        <p:spPr>
          <a:xfrm>
            <a:off x="1287331" y="134390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227" name="Shape 5227"/>
          <p:cNvSpPr/>
          <p:nvPr/>
        </p:nvSpPr>
        <p:spPr>
          <a:xfrm flipH="1">
            <a:off x="1430641" y="155773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64" name="Shape 5264"/>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265" name="Shape 5265"/>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230" name="Shape 5230"/>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66" name="Shape 5266"/>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267" name="Shape 5267"/>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233" name="Shape 5233"/>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68" name="Shape 5268"/>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269" name="Shape 5269"/>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236" name="Shape 5236"/>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70" name="Shape 5270"/>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271" name="Shape 5271"/>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239" name="Shape 5239"/>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242" name="Group 5242"/>
          <p:cNvGrpSpPr/>
          <p:nvPr/>
        </p:nvGrpSpPr>
        <p:grpSpPr>
          <a:xfrm>
            <a:off x="10173172" y="1936821"/>
            <a:ext cx="691357" cy="691357"/>
            <a:chOff x="0" y="0"/>
            <a:chExt cx="691356" cy="691356"/>
          </a:xfrm>
        </p:grpSpPr>
        <p:sp>
          <p:nvSpPr>
            <p:cNvPr id="5241" name="Shape 524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5240"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272" name="Shape 5272"/>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273" name="Shape 5273"/>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245" name="Shape 5245"/>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248" name="Group 5248"/>
          <p:cNvGrpSpPr/>
          <p:nvPr/>
        </p:nvGrpSpPr>
        <p:grpSpPr>
          <a:xfrm>
            <a:off x="11349792" y="1949521"/>
            <a:ext cx="691357" cy="691357"/>
            <a:chOff x="0" y="0"/>
            <a:chExt cx="691356" cy="691356"/>
          </a:xfrm>
        </p:grpSpPr>
        <p:sp>
          <p:nvSpPr>
            <p:cNvPr id="5247" name="Shape 524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5246"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274" name="Shape 5274"/>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275" name="Shape 5275"/>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251" name="Shape 5251"/>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52" name="Shape 5252"/>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253" name="Shape 5253"/>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254" name="Shape 5254"/>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255" name="Shape 5255"/>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regular union find method</a:t>
            </a:r>
          </a:p>
        </p:txBody>
      </p:sp>
    </p:spTree>
  </p:cSld>
  <p:clrMapOvr>
    <a:masterClrMapping/>
  </p:clrMapOvr>
  <p:transition xmlns:p14="http://schemas.microsoft.com/office/powerpoint/2010/main" spd="med" advClick="1"/>
</p:sld>
</file>

<file path=ppt/slides/slide1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279" name="Group 5279"/>
          <p:cNvGrpSpPr/>
          <p:nvPr/>
        </p:nvGrpSpPr>
        <p:grpSpPr>
          <a:xfrm>
            <a:off x="7935673" y="1935736"/>
            <a:ext cx="691357" cy="691357"/>
            <a:chOff x="0" y="0"/>
            <a:chExt cx="691356" cy="691356"/>
          </a:xfrm>
        </p:grpSpPr>
        <p:sp>
          <p:nvSpPr>
            <p:cNvPr id="5278" name="Shape 527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5277"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282" name="Group 5282"/>
          <p:cNvGrpSpPr/>
          <p:nvPr/>
        </p:nvGrpSpPr>
        <p:grpSpPr>
          <a:xfrm>
            <a:off x="5593872" y="1948329"/>
            <a:ext cx="691357" cy="691357"/>
            <a:chOff x="0" y="0"/>
            <a:chExt cx="691356" cy="691356"/>
          </a:xfrm>
        </p:grpSpPr>
        <p:sp>
          <p:nvSpPr>
            <p:cNvPr id="5281" name="Shape 528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5280"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283" name="Shape 5283"/>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grpSp>
        <p:nvGrpSpPr>
          <p:cNvPr id="5286" name="Group 5286"/>
          <p:cNvGrpSpPr/>
          <p:nvPr/>
        </p:nvGrpSpPr>
        <p:grpSpPr>
          <a:xfrm>
            <a:off x="9032854" y="1949521"/>
            <a:ext cx="691357" cy="691358"/>
            <a:chOff x="0" y="0"/>
            <a:chExt cx="691356" cy="691356"/>
          </a:xfrm>
        </p:grpSpPr>
        <p:sp>
          <p:nvSpPr>
            <p:cNvPr id="5285" name="Shape 528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5284"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289" name="Group 5289"/>
          <p:cNvGrpSpPr/>
          <p:nvPr/>
        </p:nvGrpSpPr>
        <p:grpSpPr>
          <a:xfrm>
            <a:off x="6801406" y="1924878"/>
            <a:ext cx="691357" cy="691357"/>
            <a:chOff x="0" y="0"/>
            <a:chExt cx="691356" cy="691356"/>
          </a:xfrm>
        </p:grpSpPr>
        <p:sp>
          <p:nvSpPr>
            <p:cNvPr id="5288" name="Shape 528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5287"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290" name="Shape 5290"/>
          <p:cNvSpPr/>
          <p:nvPr/>
        </p:nvSpPr>
        <p:spPr>
          <a:xfrm>
            <a:off x="989051" y="193392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335" name="Shape 5335"/>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336" name="Shape 5336"/>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293" name="Shape 5293"/>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37" name="Shape 5337"/>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338" name="Shape 5338"/>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296" name="Shape 5296"/>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39" name="Shape 5339"/>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340" name="Shape 5340"/>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299" name="Shape 5299"/>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41" name="Shape 5341"/>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342" name="Shape 5342"/>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02" name="Shape 5302"/>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43" name="Shape 5343"/>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344" name="Shape 5344"/>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05" name="Shape 5305"/>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308" name="Group 5308"/>
          <p:cNvGrpSpPr/>
          <p:nvPr/>
        </p:nvGrpSpPr>
        <p:grpSpPr>
          <a:xfrm>
            <a:off x="10173172" y="1936821"/>
            <a:ext cx="691357" cy="691357"/>
            <a:chOff x="0" y="0"/>
            <a:chExt cx="691356" cy="691356"/>
          </a:xfrm>
        </p:grpSpPr>
        <p:sp>
          <p:nvSpPr>
            <p:cNvPr id="5307" name="Shape 530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5306"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345" name="Shape 5345"/>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346" name="Shape 5346"/>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11" name="Shape 5311"/>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314" name="Group 5314"/>
          <p:cNvGrpSpPr/>
          <p:nvPr/>
        </p:nvGrpSpPr>
        <p:grpSpPr>
          <a:xfrm>
            <a:off x="11349792" y="1949521"/>
            <a:ext cx="691357" cy="691357"/>
            <a:chOff x="0" y="0"/>
            <a:chExt cx="691356" cy="691356"/>
          </a:xfrm>
        </p:grpSpPr>
        <p:sp>
          <p:nvSpPr>
            <p:cNvPr id="5313" name="Shape 531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5312"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347" name="Shape 5347"/>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348" name="Shape 5348"/>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17" name="Shape 5317"/>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18" name="Shape 5318"/>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321" name="Group 5321"/>
          <p:cNvGrpSpPr/>
          <p:nvPr/>
        </p:nvGrpSpPr>
        <p:grpSpPr>
          <a:xfrm>
            <a:off x="4436602" y="1946189"/>
            <a:ext cx="691357" cy="691357"/>
            <a:chOff x="0" y="0"/>
            <a:chExt cx="691356" cy="691356"/>
          </a:xfrm>
        </p:grpSpPr>
        <p:sp>
          <p:nvSpPr>
            <p:cNvPr id="5320" name="Shape 532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5319"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324" name="Group 5324"/>
          <p:cNvGrpSpPr/>
          <p:nvPr/>
        </p:nvGrpSpPr>
        <p:grpSpPr>
          <a:xfrm>
            <a:off x="3278761" y="1900811"/>
            <a:ext cx="691358" cy="691357"/>
            <a:chOff x="0" y="0"/>
            <a:chExt cx="691356" cy="691356"/>
          </a:xfrm>
        </p:grpSpPr>
        <p:sp>
          <p:nvSpPr>
            <p:cNvPr id="5323" name="Shape 532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C</a:t>
              </a:r>
            </a:p>
          </p:txBody>
        </p:sp>
        <p:pic>
          <p:nvPicPr>
            <p:cNvPr id="5322"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349" name="Shape 5349"/>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350" name="Shape 5350"/>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27" name="Shape 5327"/>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51" name="Shape 5351"/>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352" name="Shape 5352"/>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30" name="Shape 5330"/>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31" name="Shape 5331"/>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332" name="Shape 5332"/>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333" name="Shape 5333"/>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334" name="Shape 5334"/>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regular union find method</a:t>
            </a:r>
          </a:p>
        </p:txBody>
      </p:sp>
    </p:spTree>
  </p:cSld>
  <p:clrMapOvr>
    <a:masterClrMapping/>
  </p:clrMapOvr>
  <p:transition xmlns:p14="http://schemas.microsoft.com/office/powerpoint/2010/main" spd="med" advClick="1"/>
</p:sld>
</file>

<file path=ppt/slides/slide1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356" name="Group 5356"/>
          <p:cNvGrpSpPr/>
          <p:nvPr/>
        </p:nvGrpSpPr>
        <p:grpSpPr>
          <a:xfrm>
            <a:off x="7935673" y="1935736"/>
            <a:ext cx="691357" cy="691357"/>
            <a:chOff x="0" y="0"/>
            <a:chExt cx="691356" cy="691356"/>
          </a:xfrm>
        </p:grpSpPr>
        <p:sp>
          <p:nvSpPr>
            <p:cNvPr id="5355" name="Shape 535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5354"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357" name="Shape 5357"/>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358" name="Shape 5358"/>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5361" name="Group 5361"/>
          <p:cNvGrpSpPr/>
          <p:nvPr/>
        </p:nvGrpSpPr>
        <p:grpSpPr>
          <a:xfrm>
            <a:off x="5593872" y="1948329"/>
            <a:ext cx="691357" cy="691357"/>
            <a:chOff x="0" y="0"/>
            <a:chExt cx="691356" cy="691356"/>
          </a:xfrm>
        </p:grpSpPr>
        <p:sp>
          <p:nvSpPr>
            <p:cNvPr id="5360" name="Shape 536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5359"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362" name="Shape 5362"/>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grpSp>
        <p:nvGrpSpPr>
          <p:cNvPr id="5365" name="Group 5365"/>
          <p:cNvGrpSpPr/>
          <p:nvPr/>
        </p:nvGrpSpPr>
        <p:grpSpPr>
          <a:xfrm>
            <a:off x="9032854" y="1949521"/>
            <a:ext cx="691357" cy="691358"/>
            <a:chOff x="0" y="0"/>
            <a:chExt cx="691356" cy="691356"/>
          </a:xfrm>
        </p:grpSpPr>
        <p:sp>
          <p:nvSpPr>
            <p:cNvPr id="5364" name="Shape 536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5363"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368" name="Group 5368"/>
          <p:cNvGrpSpPr/>
          <p:nvPr/>
        </p:nvGrpSpPr>
        <p:grpSpPr>
          <a:xfrm>
            <a:off x="6801406" y="1924878"/>
            <a:ext cx="691357" cy="691357"/>
            <a:chOff x="0" y="0"/>
            <a:chExt cx="691356" cy="691356"/>
          </a:xfrm>
        </p:grpSpPr>
        <p:sp>
          <p:nvSpPr>
            <p:cNvPr id="5367" name="Shape 536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5366"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369" name="Shape 5369"/>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406" name="Shape 5406"/>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07" name="Shape 5407"/>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72" name="Shape 5372"/>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08" name="Shape 5408"/>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09" name="Shape 5409"/>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75" name="Shape 5375"/>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10" name="Shape 5410"/>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11" name="Shape 5411"/>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78" name="Shape 5378"/>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12" name="Shape 5412"/>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13" name="Shape 5413"/>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81" name="Shape 5381"/>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14" name="Shape 5414"/>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15" name="Shape 5415"/>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84" name="Shape 5384"/>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16" name="Shape 5416"/>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17" name="Shape 5417"/>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87" name="Shape 5387"/>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390" name="Group 5390"/>
          <p:cNvGrpSpPr/>
          <p:nvPr/>
        </p:nvGrpSpPr>
        <p:grpSpPr>
          <a:xfrm>
            <a:off x="10173172" y="1936821"/>
            <a:ext cx="691357" cy="691357"/>
            <a:chOff x="0" y="0"/>
            <a:chExt cx="691356" cy="691356"/>
          </a:xfrm>
        </p:grpSpPr>
        <p:sp>
          <p:nvSpPr>
            <p:cNvPr id="5389" name="Shape 538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5388"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418" name="Shape 5418"/>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19" name="Shape 5419"/>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93" name="Shape 5393"/>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396" name="Group 5396"/>
          <p:cNvGrpSpPr/>
          <p:nvPr/>
        </p:nvGrpSpPr>
        <p:grpSpPr>
          <a:xfrm>
            <a:off x="11349792" y="1949521"/>
            <a:ext cx="691357" cy="691357"/>
            <a:chOff x="0" y="0"/>
            <a:chExt cx="691356" cy="691356"/>
          </a:xfrm>
        </p:grpSpPr>
        <p:sp>
          <p:nvSpPr>
            <p:cNvPr id="5395" name="Shape 539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5394"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420" name="Shape 5420"/>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21" name="Shape 5421"/>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399" name="Shape 5399"/>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00" name="Shape 5400"/>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01" name="Shape 5401"/>
          <p:cNvSpPr/>
          <p:nvPr/>
        </p:nvSpPr>
        <p:spPr>
          <a:xfrm>
            <a:off x="4058462" y="2270556"/>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02" name="Shape 5402"/>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403" name="Shape 5403"/>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404" name="Shape 5404"/>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405" name="Shape 5405"/>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regular union find method</a:t>
            </a:r>
          </a:p>
        </p:txBody>
      </p:sp>
    </p:spTree>
  </p:cSld>
  <p:clrMapOvr>
    <a:masterClrMapping/>
  </p:clrMapOvr>
  <p:transition xmlns:p14="http://schemas.microsoft.com/office/powerpoint/2010/main" spd="med" advClick="1"/>
</p:sld>
</file>

<file path=ppt/slides/slide1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425" name="Group 5425"/>
          <p:cNvGrpSpPr/>
          <p:nvPr/>
        </p:nvGrpSpPr>
        <p:grpSpPr>
          <a:xfrm>
            <a:off x="7935673" y="1935736"/>
            <a:ext cx="691357" cy="691357"/>
            <a:chOff x="0" y="0"/>
            <a:chExt cx="691356" cy="691356"/>
          </a:xfrm>
        </p:grpSpPr>
        <p:sp>
          <p:nvSpPr>
            <p:cNvPr id="5424" name="Shape 542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5423"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426" name="Shape 5426"/>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427" name="Shape 5427"/>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428" name="Shape 5428"/>
          <p:cNvSpPr/>
          <p:nvPr/>
        </p:nvSpPr>
        <p:spPr>
          <a:xfrm>
            <a:off x="5619272" y="1973729"/>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429" name="Shape 5429"/>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grpSp>
        <p:nvGrpSpPr>
          <p:cNvPr id="5432" name="Group 5432"/>
          <p:cNvGrpSpPr/>
          <p:nvPr/>
        </p:nvGrpSpPr>
        <p:grpSpPr>
          <a:xfrm>
            <a:off x="9032854" y="1949521"/>
            <a:ext cx="691357" cy="691358"/>
            <a:chOff x="0" y="0"/>
            <a:chExt cx="691356" cy="691356"/>
          </a:xfrm>
        </p:grpSpPr>
        <p:sp>
          <p:nvSpPr>
            <p:cNvPr id="5431" name="Shape 543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5430"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433" name="Shape 5433"/>
          <p:cNvSpPr/>
          <p:nvPr/>
        </p:nvSpPr>
        <p:spPr>
          <a:xfrm>
            <a:off x="6826806" y="1950278"/>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434" name="Shape 5434"/>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469" name="Shape 5469"/>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70" name="Shape 5470"/>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37" name="Shape 5437"/>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71" name="Shape 5471"/>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72" name="Shape 5472"/>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40" name="Shape 5440"/>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73" name="Shape 5473"/>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74" name="Shape 5474"/>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43" name="Shape 5443"/>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75" name="Shape 5475"/>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76" name="Shape 5476"/>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46" name="Shape 5446"/>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449" name="Group 5449"/>
          <p:cNvGrpSpPr/>
          <p:nvPr/>
        </p:nvGrpSpPr>
        <p:grpSpPr>
          <a:xfrm>
            <a:off x="10173172" y="1936821"/>
            <a:ext cx="691357" cy="691357"/>
            <a:chOff x="0" y="0"/>
            <a:chExt cx="691356" cy="691356"/>
          </a:xfrm>
        </p:grpSpPr>
        <p:sp>
          <p:nvSpPr>
            <p:cNvPr id="5448" name="Shape 544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5447"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477" name="Shape 5477"/>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78" name="Shape 5478"/>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52" name="Shape 5452"/>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455" name="Group 5455"/>
          <p:cNvGrpSpPr/>
          <p:nvPr/>
        </p:nvGrpSpPr>
        <p:grpSpPr>
          <a:xfrm>
            <a:off x="11349792" y="1949521"/>
            <a:ext cx="691357" cy="691357"/>
            <a:chOff x="0" y="0"/>
            <a:chExt cx="691356" cy="691356"/>
          </a:xfrm>
        </p:grpSpPr>
        <p:sp>
          <p:nvSpPr>
            <p:cNvPr id="5454" name="Shape 545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5453"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479" name="Shape 5479"/>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80" name="Shape 5480"/>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58" name="Shape 5458"/>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59" name="Shape 5459"/>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60" name="Shape 5460"/>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61" name="Shape 5461"/>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81" name="Shape 5481"/>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482" name="Shape 5482"/>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64" name="Shape 5464"/>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65" name="Shape 5465"/>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466" name="Shape 5466"/>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467" name="Shape 5467"/>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468" name="Shape 5468"/>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regular union find method</a:t>
            </a:r>
          </a:p>
        </p:txBody>
      </p:sp>
    </p:spTree>
  </p:cSld>
  <p:clrMapOvr>
    <a:masterClrMapping/>
  </p:clrMapOvr>
  <p:transition xmlns:p14="http://schemas.microsoft.com/office/powerpoint/2010/main" spd="med" advClick="1"/>
</p:sld>
</file>

<file path=ppt/slides/slide1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84" name="Shape 5484"/>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485" name="Shape 5485"/>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486" name="Shape 5486"/>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487" name="Shape 5487"/>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488" name="Shape 5488"/>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489" name="Shape 5489"/>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490" name="Shape 5490"/>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491" name="Shape 5491"/>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524" name="Shape 5524"/>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25" name="Shape 5525"/>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94" name="Shape 5494"/>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26" name="Shape 5526"/>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27" name="Shape 5527"/>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497" name="Shape 5497"/>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28" name="Shape 5528"/>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29" name="Shape 5529"/>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500" name="Shape 5500"/>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503" name="Group 5503"/>
          <p:cNvGrpSpPr/>
          <p:nvPr/>
        </p:nvGrpSpPr>
        <p:grpSpPr>
          <a:xfrm>
            <a:off x="10173172" y="1936821"/>
            <a:ext cx="691357" cy="691357"/>
            <a:chOff x="0" y="0"/>
            <a:chExt cx="691356" cy="691356"/>
          </a:xfrm>
        </p:grpSpPr>
        <p:sp>
          <p:nvSpPr>
            <p:cNvPr id="5502" name="Shape 550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5501" name=""/>
            <p:cNvPicPr>
              <a:picLocks noChangeAspect="0"/>
            </p:cNvPicPr>
            <p:nvPr/>
          </p:nvPicPr>
          <p:blipFill>
            <a:blip r:embed="rId5">
              <a:extLst/>
            </a:blip>
            <a:stretch>
              <a:fillRect/>
            </a:stretch>
          </p:blipFill>
          <p:spPr>
            <a:xfrm>
              <a:off x="-1" y="-1"/>
              <a:ext cx="691358" cy="691358"/>
            </a:xfrm>
            <a:prstGeom prst="rect">
              <a:avLst/>
            </a:prstGeom>
            <a:effectLst/>
          </p:spPr>
        </p:pic>
      </p:grpSp>
      <p:sp>
        <p:nvSpPr>
          <p:cNvPr id="5530" name="Shape 5530"/>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31" name="Shape 5531"/>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506" name="Shape 5506"/>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509" name="Group 5509"/>
          <p:cNvGrpSpPr/>
          <p:nvPr/>
        </p:nvGrpSpPr>
        <p:grpSpPr>
          <a:xfrm>
            <a:off x="11349792" y="1949521"/>
            <a:ext cx="691357" cy="691357"/>
            <a:chOff x="0" y="0"/>
            <a:chExt cx="691356" cy="691356"/>
          </a:xfrm>
        </p:grpSpPr>
        <p:sp>
          <p:nvSpPr>
            <p:cNvPr id="5508" name="Shape 550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5507" name=""/>
            <p:cNvPicPr>
              <a:picLocks noChangeAspect="0"/>
            </p:cNvPicPr>
            <p:nvPr/>
          </p:nvPicPr>
          <p:blipFill>
            <a:blip r:embed="rId5">
              <a:extLst/>
            </a:blip>
            <a:stretch>
              <a:fillRect/>
            </a:stretch>
          </p:blipFill>
          <p:spPr>
            <a:xfrm>
              <a:off x="-1" y="-1"/>
              <a:ext cx="691358" cy="691358"/>
            </a:xfrm>
            <a:prstGeom prst="rect">
              <a:avLst/>
            </a:prstGeom>
            <a:effectLst/>
          </p:spPr>
        </p:pic>
      </p:grpSp>
      <p:sp>
        <p:nvSpPr>
          <p:cNvPr id="5532" name="Shape 5532"/>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33" name="Shape 5533"/>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512" name="Shape 5512"/>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13" name="Shape 5513"/>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14" name="Shape 5514"/>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15" name="Shape 5515"/>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34" name="Shape 5534"/>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35" name="Shape 5535"/>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518" name="Shape 5518"/>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19" name="Shape 5519"/>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20" name="Shape 5520"/>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521" name="Shape 5521"/>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522" name="Shape 5522"/>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523" name="Shape 5523"/>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regular union find method</a:t>
            </a:r>
          </a:p>
        </p:txBody>
      </p:sp>
    </p:spTree>
  </p:cSld>
  <p:clrMapOvr>
    <a:masterClrMapping/>
  </p:clrMapOvr>
  <p:transition xmlns:p14="http://schemas.microsoft.com/office/powerpoint/2010/main" spd="med" advClick="1"/>
</p:sld>
</file>

<file path=ppt/slides/slide1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37" name="Shape 5537"/>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538" name="Shape 5538"/>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539" name="Shape 5539"/>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540" name="Shape 5540"/>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541" name="Shape 5541"/>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542" name="Shape 5542"/>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543" name="Shape 5543"/>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544" name="Shape 5544"/>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571" name="Shape 5571"/>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72" name="Shape 5572"/>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547" name="Shape 5547"/>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73" name="Shape 5573"/>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74" name="Shape 5574"/>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550" name="Shape 5550"/>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75" name="Shape 5575"/>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76" name="Shape 5576"/>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553" name="Shape 5553"/>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54" name="Shape 5554"/>
          <p:cNvSpPr/>
          <p:nvPr/>
        </p:nvSpPr>
        <p:spPr>
          <a:xfrm>
            <a:off x="10198572" y="1962221"/>
            <a:ext cx="640557" cy="640557"/>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577" name="Shape 5577"/>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78" name="Shape 5578"/>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557" name="Shape 5557"/>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58" name="Shape 5558"/>
          <p:cNvSpPr/>
          <p:nvPr/>
        </p:nvSpPr>
        <p:spPr>
          <a:xfrm>
            <a:off x="11375192" y="1974921"/>
            <a:ext cx="640557" cy="640557"/>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559" name="Shape 5559"/>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60" name="Shape 5560"/>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61" name="Shape 5561"/>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79" name="Shape 5579"/>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580" name="Shape 5580"/>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564" name="Shape 5564"/>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65" name="Shape 5565"/>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66" name="Shape 5566"/>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67" name="Shape 5567"/>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568" name="Shape 5568"/>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569" name="Shape 5569"/>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570" name="Shape 5570"/>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regular union find method</a:t>
            </a:r>
          </a:p>
        </p:txBody>
      </p:sp>
    </p:spTree>
  </p:cSld>
  <p:clrMapOvr>
    <a:masterClrMapping/>
  </p:clrMapOvr>
  <p:transition xmlns:p14="http://schemas.microsoft.com/office/powerpoint/2010/main" spd="med" advClick="1"/>
</p:sld>
</file>

<file path=ppt/slides/slide1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82" name="Shape 5582"/>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583" name="Shape 5583"/>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584" name="Shape 5584"/>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585" name="Shape 5585"/>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586" name="Shape 5586"/>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587" name="Shape 5587"/>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588" name="Shape 5588"/>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589" name="Shape 5589"/>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614" name="Shape 5614"/>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615" name="Shape 5615"/>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592" name="Shape 5592"/>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16" name="Shape 5616"/>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617" name="Shape 5617"/>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595" name="Shape 5595"/>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18" name="Shape 5618"/>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619" name="Shape 5619"/>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598" name="Shape 5598"/>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99" name="Shape 5599"/>
          <p:cNvSpPr/>
          <p:nvPr/>
        </p:nvSpPr>
        <p:spPr>
          <a:xfrm>
            <a:off x="10198572" y="1962221"/>
            <a:ext cx="640557"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600" name="Shape 5600"/>
          <p:cNvSpPr/>
          <p:nvPr/>
        </p:nvSpPr>
        <p:spPr>
          <a:xfrm>
            <a:off x="11375192" y="1974921"/>
            <a:ext cx="640557"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601" name="Shape 5601"/>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02" name="Shape 5602"/>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03" name="Shape 5603"/>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20" name="Shape 5620"/>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621" name="Shape 5621"/>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606" name="Shape 5606"/>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07" name="Shape 5607"/>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08" name="Shape 5608"/>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09" name="Shape 5609"/>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10" name="Shape 5610"/>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611" name="Shape 5611"/>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612" name="Shape 5612"/>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613" name="Shape 5613"/>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regular union find method</a:t>
            </a:r>
          </a:p>
        </p:txBody>
      </p:sp>
    </p:spTree>
  </p:cSld>
  <p:clrMapOvr>
    <a:masterClrMapping/>
  </p:clrMapOvr>
  <p:transition xmlns:p14="http://schemas.microsoft.com/office/powerpoint/2010/main" spd="med" advClick="1"/>
</p:sld>
</file>

<file path=ppt/slides/slide1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23" name="Shape 5623"/>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624" name="Shape 5624"/>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625" name="Shape 5625"/>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626" name="Shape 5626"/>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627" name="Shape 5627"/>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628" name="Shape 5628"/>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629" name="Shape 5629"/>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630" name="Shape 5630"/>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654" name="Shape 5654"/>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655" name="Shape 5655"/>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633" name="Shape 5633"/>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56" name="Shape 5656"/>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657" name="Shape 5657"/>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636" name="Shape 5636"/>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37" name="Shape 5637"/>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638" name="Shape 5638"/>
          <p:cNvSpPr/>
          <p:nvPr/>
        </p:nvSpPr>
        <p:spPr>
          <a:xfrm>
            <a:off x="11375192" y="1974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639" name="Shape 5639"/>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40" name="Shape 5640"/>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41" name="Shape 5641"/>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58" name="Shape 5658"/>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659" name="Shape 5659"/>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644" name="Shape 5644"/>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45" name="Shape 5645"/>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46" name="Shape 5646"/>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47" name="Shape 5647"/>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60" name="Shape 5660"/>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5649" name="Shape 5649"/>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50" name="Shape 5650"/>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651" name="Shape 5651"/>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652" name="Shape 5652"/>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653" name="Shape 5653"/>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regular union find method</a:t>
            </a:r>
          </a:p>
        </p:txBody>
      </p:sp>
    </p:spTree>
  </p:cSld>
  <p:clrMapOvr>
    <a:masterClrMapping/>
  </p:clrMapOvr>
  <p:transition xmlns:p14="http://schemas.microsoft.com/office/powerpoint/2010/main" spd="med" advClick="1"/>
</p:sld>
</file>

<file path=ppt/slides/slide1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62" name="Shape 5662"/>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663" name="Shape 5663"/>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664" name="Shape 5664"/>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665" name="Shape 5665"/>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666" name="Shape 5666"/>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667" name="Shape 5667"/>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668" name="Shape 5668"/>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669" name="Shape 5669"/>
          <p:cNvSpPr/>
          <p:nvPr/>
        </p:nvSpPr>
        <p:spPr>
          <a:xfrm>
            <a:off x="989051" y="193392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691" name="Shape 5691"/>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692" name="Shape 5692"/>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672" name="Shape 5672"/>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73" name="Shape 5673"/>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674" name="Shape 5674"/>
          <p:cNvSpPr/>
          <p:nvPr/>
        </p:nvSpPr>
        <p:spPr>
          <a:xfrm>
            <a:off x="11375192" y="1974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675" name="Shape 5675"/>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76" name="Shape 5676"/>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77" name="Shape 5677"/>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93" name="Shape 5693"/>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694" name="Shape 5694"/>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680" name="Shape 5680"/>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81" name="Shape 5681"/>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82" name="Shape 5682"/>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83" name="Shape 5683"/>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95" name="Shape 5695"/>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5685" name="Shape 5685"/>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86" name="Shape 5686"/>
          <p:cNvSpPr/>
          <p:nvPr/>
        </p:nvSpPr>
        <p:spPr>
          <a:xfrm>
            <a:off x="2917245"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87" name="Shape 5687"/>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688" name="Shape 5688"/>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689" name="Shape 5689"/>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690" name="Shape 5690"/>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regular union find method</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Shape 320"/>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321" name="Shape 321"/>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22" name="Shape 322"/>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23" name="Shape 323"/>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24" name="Shape 324"/>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25" name="Shape 325"/>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26" name="Shape 326"/>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27" name="Shape 327"/>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28" name="Shape 328"/>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29" name="Shape 329"/>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30" name="Shape 330"/>
          <p:cNvSpPr/>
          <p:nvPr/>
        </p:nvSpPr>
        <p:spPr>
          <a:xfrm>
            <a:off x="9973062" y="3223718"/>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31" name="Shape 331"/>
          <p:cNvSpPr/>
          <p:nvPr/>
        </p:nvSpPr>
        <p:spPr>
          <a:xfrm>
            <a:off x="10950454" y="4047659"/>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32" name="Shape 332"/>
          <p:cNvSpPr/>
          <p:nvPr/>
        </p:nvSpPr>
        <p:spPr>
          <a:xfrm>
            <a:off x="9032190" y="3209769"/>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33" name="Shape 333"/>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34" name="Shape 334"/>
          <p:cNvSpPr/>
          <p:nvPr/>
        </p:nvSpPr>
        <p:spPr>
          <a:xfrm>
            <a:off x="6483130" y="5473869"/>
            <a:ext cx="980667" cy="985465"/>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35" name="Shape 335"/>
          <p:cNvSpPr/>
          <p:nvPr/>
        </p:nvSpPr>
        <p:spPr>
          <a:xfrm>
            <a:off x="6483130" y="4488010"/>
            <a:ext cx="980667" cy="985465"/>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36" name="Shape 336"/>
          <p:cNvSpPr/>
          <p:nvPr/>
        </p:nvSpPr>
        <p:spPr>
          <a:xfrm flipH="1" flipV="1">
            <a:off x="7602070" y="6175788"/>
            <a:ext cx="398373" cy="8742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7" name="Shape 337"/>
          <p:cNvSpPr/>
          <p:nvPr/>
        </p:nvSpPr>
        <p:spPr>
          <a:xfrm>
            <a:off x="7603402" y="6381138"/>
            <a:ext cx="389905" cy="7087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97" name="Shape 5697"/>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698" name="Shape 5698"/>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699" name="Shape 5699"/>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700" name="Shape 5700"/>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701" name="Shape 5701"/>
          <p:cNvSpPr/>
          <p:nvPr/>
        </p:nvSpPr>
        <p:spPr>
          <a:xfrm>
            <a:off x="2146891" y="192621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702" name="Shape 5702"/>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703" name="Shape 5703"/>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704" name="Shape 5704"/>
          <p:cNvSpPr/>
          <p:nvPr/>
        </p:nvSpPr>
        <p:spPr>
          <a:xfrm>
            <a:off x="989051" y="1933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705" name="Shape 5705"/>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706" name="Shape 5706"/>
          <p:cNvSpPr/>
          <p:nvPr/>
        </p:nvSpPr>
        <p:spPr>
          <a:xfrm>
            <a:off x="11375192" y="1974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707" name="Shape 5707"/>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08" name="Shape 5708"/>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09" name="Shape 5709"/>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24" name="Shape 5724"/>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725" name="Shape 5725"/>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712" name="Shape 5712"/>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13" name="Shape 5713"/>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14" name="Shape 5714"/>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15" name="Shape 5715"/>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26" name="Shape 5726"/>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5717" name="Shape 5717"/>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18" name="Shape 5718"/>
          <p:cNvSpPr/>
          <p:nvPr/>
        </p:nvSpPr>
        <p:spPr>
          <a:xfrm>
            <a:off x="2917245"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19" name="Shape 5719"/>
          <p:cNvSpPr/>
          <p:nvPr/>
        </p:nvSpPr>
        <p:spPr>
          <a:xfrm>
            <a:off x="5217216"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20" name="Shape 5720"/>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721" name="Shape 5721"/>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722" name="Shape 5722"/>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723" name="Shape 5723"/>
          <p:cNvSpPr/>
          <p:nvPr/>
        </p:nvSpPr>
        <p:spPr>
          <a:xfrm>
            <a:off x="2458157" y="3881278"/>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regular union find method</a:t>
            </a:r>
          </a:p>
        </p:txBody>
      </p:sp>
    </p:spTree>
  </p:cSld>
  <p:clrMapOvr>
    <a:masterClrMapping/>
  </p:clrMapOvr>
  <p:transition xmlns:p14="http://schemas.microsoft.com/office/powerpoint/2010/main" spd="med" advClick="1"/>
</p:sld>
</file>

<file path=ppt/slides/slide1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730" name="Group 5730"/>
          <p:cNvGrpSpPr/>
          <p:nvPr/>
        </p:nvGrpSpPr>
        <p:grpSpPr>
          <a:xfrm>
            <a:off x="7935673" y="1935736"/>
            <a:ext cx="691357" cy="691357"/>
            <a:chOff x="0" y="0"/>
            <a:chExt cx="691356" cy="691356"/>
          </a:xfrm>
        </p:grpSpPr>
        <p:sp>
          <p:nvSpPr>
            <p:cNvPr id="5729" name="Shape 572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5728"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733" name="Group 5733"/>
          <p:cNvGrpSpPr/>
          <p:nvPr/>
        </p:nvGrpSpPr>
        <p:grpSpPr>
          <a:xfrm>
            <a:off x="4436602" y="1946189"/>
            <a:ext cx="691357" cy="691357"/>
            <a:chOff x="0" y="0"/>
            <a:chExt cx="691356" cy="691356"/>
          </a:xfrm>
        </p:grpSpPr>
        <p:sp>
          <p:nvSpPr>
            <p:cNvPr id="5732" name="Shape 573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5731"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736" name="Group 5736"/>
          <p:cNvGrpSpPr/>
          <p:nvPr/>
        </p:nvGrpSpPr>
        <p:grpSpPr>
          <a:xfrm>
            <a:off x="3278761" y="1900811"/>
            <a:ext cx="691358" cy="691357"/>
            <a:chOff x="0" y="0"/>
            <a:chExt cx="691356" cy="691356"/>
          </a:xfrm>
        </p:grpSpPr>
        <p:sp>
          <p:nvSpPr>
            <p:cNvPr id="5735" name="Shape 573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C</a:t>
              </a:r>
            </a:p>
          </p:txBody>
        </p:sp>
        <p:pic>
          <p:nvPicPr>
            <p:cNvPr id="5734"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739" name="Group 5739"/>
          <p:cNvGrpSpPr/>
          <p:nvPr/>
        </p:nvGrpSpPr>
        <p:grpSpPr>
          <a:xfrm>
            <a:off x="5593872" y="1948329"/>
            <a:ext cx="691357" cy="691357"/>
            <a:chOff x="0" y="0"/>
            <a:chExt cx="691356" cy="691356"/>
          </a:xfrm>
        </p:grpSpPr>
        <p:sp>
          <p:nvSpPr>
            <p:cNvPr id="5738" name="Shape 573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5737"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742" name="Group 5742"/>
          <p:cNvGrpSpPr/>
          <p:nvPr/>
        </p:nvGrpSpPr>
        <p:grpSpPr>
          <a:xfrm>
            <a:off x="2121491" y="1900811"/>
            <a:ext cx="691357" cy="691357"/>
            <a:chOff x="0" y="0"/>
            <a:chExt cx="691356" cy="691356"/>
          </a:xfrm>
        </p:grpSpPr>
        <p:sp>
          <p:nvSpPr>
            <p:cNvPr id="5741" name="Shape 574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5740"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745" name="Group 5745"/>
          <p:cNvGrpSpPr/>
          <p:nvPr/>
        </p:nvGrpSpPr>
        <p:grpSpPr>
          <a:xfrm>
            <a:off x="9032854" y="1949521"/>
            <a:ext cx="691357" cy="691358"/>
            <a:chOff x="0" y="0"/>
            <a:chExt cx="691356" cy="691356"/>
          </a:xfrm>
        </p:grpSpPr>
        <p:sp>
          <p:nvSpPr>
            <p:cNvPr id="5744" name="Shape 574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5743"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748" name="Group 5748"/>
          <p:cNvGrpSpPr/>
          <p:nvPr/>
        </p:nvGrpSpPr>
        <p:grpSpPr>
          <a:xfrm>
            <a:off x="6801406" y="1924878"/>
            <a:ext cx="691357" cy="691357"/>
            <a:chOff x="0" y="0"/>
            <a:chExt cx="691356" cy="691356"/>
          </a:xfrm>
        </p:grpSpPr>
        <p:sp>
          <p:nvSpPr>
            <p:cNvPr id="5747" name="Shape 574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5746"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751" name="Group 5751"/>
          <p:cNvGrpSpPr/>
          <p:nvPr/>
        </p:nvGrpSpPr>
        <p:grpSpPr>
          <a:xfrm>
            <a:off x="963651" y="1908521"/>
            <a:ext cx="691357" cy="691357"/>
            <a:chOff x="0" y="0"/>
            <a:chExt cx="691356" cy="691356"/>
          </a:xfrm>
        </p:grpSpPr>
        <p:sp>
          <p:nvSpPr>
            <p:cNvPr id="5750" name="Shape 575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5749"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792" name="Shape 5792"/>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793" name="Shape 5793"/>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754" name="Shape 5754"/>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94" name="Shape 5794"/>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795" name="Shape 5795"/>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757" name="Shape 5757"/>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96" name="Shape 5796"/>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797" name="Shape 5797"/>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760" name="Shape 5760"/>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98" name="Shape 5798"/>
          <p:cNvSpPr/>
          <p:nvPr/>
        </p:nvSpPr>
        <p:spPr>
          <a:xfrm>
            <a:off x="1084131" y="134390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799" name="Shape 5799"/>
          <p:cNvSpPr/>
          <p:nvPr/>
        </p:nvSpPr>
        <p:spPr>
          <a:xfrm>
            <a:off x="1287331" y="134390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763" name="Shape 5763"/>
          <p:cNvSpPr/>
          <p:nvPr/>
        </p:nvSpPr>
        <p:spPr>
          <a:xfrm flipH="1">
            <a:off x="1430641" y="155773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00" name="Shape 5800"/>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01" name="Shape 5801"/>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766" name="Shape 5766"/>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02" name="Shape 5802"/>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03" name="Shape 5803"/>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769" name="Shape 5769"/>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04" name="Shape 5804"/>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05" name="Shape 5805"/>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772" name="Shape 5772"/>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06" name="Shape 5806"/>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07" name="Shape 5807"/>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775" name="Shape 5775"/>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778" name="Group 5778"/>
          <p:cNvGrpSpPr/>
          <p:nvPr/>
        </p:nvGrpSpPr>
        <p:grpSpPr>
          <a:xfrm>
            <a:off x="10173172" y="1936821"/>
            <a:ext cx="691357" cy="691357"/>
            <a:chOff x="0" y="0"/>
            <a:chExt cx="691356" cy="691356"/>
          </a:xfrm>
        </p:grpSpPr>
        <p:sp>
          <p:nvSpPr>
            <p:cNvPr id="5777" name="Shape 577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5776"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808" name="Shape 5808"/>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09" name="Shape 5809"/>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781" name="Shape 5781"/>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784" name="Group 5784"/>
          <p:cNvGrpSpPr/>
          <p:nvPr/>
        </p:nvGrpSpPr>
        <p:grpSpPr>
          <a:xfrm>
            <a:off x="11349792" y="1949521"/>
            <a:ext cx="691357" cy="691357"/>
            <a:chOff x="0" y="0"/>
            <a:chExt cx="691356" cy="691356"/>
          </a:xfrm>
        </p:grpSpPr>
        <p:sp>
          <p:nvSpPr>
            <p:cNvPr id="5783" name="Shape 578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5782"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810" name="Shape 5810"/>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11" name="Shape 5811"/>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787" name="Shape 5787"/>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88" name="Shape 5788"/>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789" name="Shape 5789"/>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790" name="Shape 5790"/>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791" name="Shape 5791"/>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815" name="Group 5815"/>
          <p:cNvGrpSpPr/>
          <p:nvPr/>
        </p:nvGrpSpPr>
        <p:grpSpPr>
          <a:xfrm>
            <a:off x="7935673" y="1935736"/>
            <a:ext cx="691357" cy="691357"/>
            <a:chOff x="0" y="0"/>
            <a:chExt cx="691356" cy="691356"/>
          </a:xfrm>
        </p:grpSpPr>
        <p:sp>
          <p:nvSpPr>
            <p:cNvPr id="5814" name="Shape 581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5813"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818" name="Group 5818"/>
          <p:cNvGrpSpPr/>
          <p:nvPr/>
        </p:nvGrpSpPr>
        <p:grpSpPr>
          <a:xfrm>
            <a:off x="5593872" y="1948329"/>
            <a:ext cx="691357" cy="691357"/>
            <a:chOff x="0" y="0"/>
            <a:chExt cx="691356" cy="691356"/>
          </a:xfrm>
        </p:grpSpPr>
        <p:sp>
          <p:nvSpPr>
            <p:cNvPr id="5817" name="Shape 581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5816"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819" name="Shape 5819"/>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grpSp>
        <p:nvGrpSpPr>
          <p:cNvPr id="5822" name="Group 5822"/>
          <p:cNvGrpSpPr/>
          <p:nvPr/>
        </p:nvGrpSpPr>
        <p:grpSpPr>
          <a:xfrm>
            <a:off x="9032854" y="1949521"/>
            <a:ext cx="691357" cy="691358"/>
            <a:chOff x="0" y="0"/>
            <a:chExt cx="691356" cy="691356"/>
          </a:xfrm>
        </p:grpSpPr>
        <p:sp>
          <p:nvSpPr>
            <p:cNvPr id="5821" name="Shape 582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5820"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825" name="Group 5825"/>
          <p:cNvGrpSpPr/>
          <p:nvPr/>
        </p:nvGrpSpPr>
        <p:grpSpPr>
          <a:xfrm>
            <a:off x="6801406" y="1924878"/>
            <a:ext cx="691357" cy="691357"/>
            <a:chOff x="0" y="0"/>
            <a:chExt cx="691356" cy="691356"/>
          </a:xfrm>
        </p:grpSpPr>
        <p:sp>
          <p:nvSpPr>
            <p:cNvPr id="5824" name="Shape 582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5823"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826" name="Shape 5826"/>
          <p:cNvSpPr/>
          <p:nvPr/>
        </p:nvSpPr>
        <p:spPr>
          <a:xfrm>
            <a:off x="989051" y="193392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871" name="Shape 5871"/>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72" name="Shape 5872"/>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829" name="Shape 5829"/>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73" name="Shape 5873"/>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74" name="Shape 5874"/>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832" name="Shape 5832"/>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75" name="Shape 5875"/>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76" name="Shape 5876"/>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835" name="Shape 5835"/>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77" name="Shape 5877"/>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78" name="Shape 5878"/>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838" name="Shape 5838"/>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79" name="Shape 5879"/>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80" name="Shape 5880"/>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841" name="Shape 5841"/>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844" name="Group 5844"/>
          <p:cNvGrpSpPr/>
          <p:nvPr/>
        </p:nvGrpSpPr>
        <p:grpSpPr>
          <a:xfrm>
            <a:off x="10173172" y="1936821"/>
            <a:ext cx="691357" cy="691357"/>
            <a:chOff x="0" y="0"/>
            <a:chExt cx="691356" cy="691356"/>
          </a:xfrm>
        </p:grpSpPr>
        <p:sp>
          <p:nvSpPr>
            <p:cNvPr id="5843" name="Shape 584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5842"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881" name="Shape 5881"/>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82" name="Shape 5882"/>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847" name="Shape 5847"/>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850" name="Group 5850"/>
          <p:cNvGrpSpPr/>
          <p:nvPr/>
        </p:nvGrpSpPr>
        <p:grpSpPr>
          <a:xfrm>
            <a:off x="11349792" y="1949521"/>
            <a:ext cx="691357" cy="691357"/>
            <a:chOff x="0" y="0"/>
            <a:chExt cx="691356" cy="691356"/>
          </a:xfrm>
        </p:grpSpPr>
        <p:sp>
          <p:nvSpPr>
            <p:cNvPr id="5849" name="Shape 584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5848"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883" name="Shape 5883"/>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84" name="Shape 5884"/>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853" name="Shape 5853"/>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54" name="Shape 5854"/>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857" name="Group 5857"/>
          <p:cNvGrpSpPr/>
          <p:nvPr/>
        </p:nvGrpSpPr>
        <p:grpSpPr>
          <a:xfrm>
            <a:off x="4436602" y="1946189"/>
            <a:ext cx="691357" cy="691357"/>
            <a:chOff x="0" y="0"/>
            <a:chExt cx="691356" cy="691356"/>
          </a:xfrm>
        </p:grpSpPr>
        <p:sp>
          <p:nvSpPr>
            <p:cNvPr id="5856" name="Shape 585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5855"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860" name="Group 5860"/>
          <p:cNvGrpSpPr/>
          <p:nvPr/>
        </p:nvGrpSpPr>
        <p:grpSpPr>
          <a:xfrm>
            <a:off x="3278761" y="1900811"/>
            <a:ext cx="691358" cy="691357"/>
            <a:chOff x="0" y="0"/>
            <a:chExt cx="691356" cy="691356"/>
          </a:xfrm>
        </p:grpSpPr>
        <p:sp>
          <p:nvSpPr>
            <p:cNvPr id="5859" name="Shape 585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C</a:t>
              </a:r>
            </a:p>
          </p:txBody>
        </p:sp>
        <p:pic>
          <p:nvPicPr>
            <p:cNvPr id="5858"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885" name="Shape 5885"/>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86" name="Shape 5886"/>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863" name="Shape 5863"/>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87" name="Shape 5887"/>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888" name="Shape 5888"/>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866" name="Shape 5866"/>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67" name="Shape 5867"/>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868" name="Shape 5868"/>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869" name="Shape 5869"/>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870" name="Shape 5870"/>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892" name="Group 5892"/>
          <p:cNvGrpSpPr/>
          <p:nvPr/>
        </p:nvGrpSpPr>
        <p:grpSpPr>
          <a:xfrm>
            <a:off x="7935673" y="1935736"/>
            <a:ext cx="691357" cy="691357"/>
            <a:chOff x="0" y="0"/>
            <a:chExt cx="691356" cy="691356"/>
          </a:xfrm>
        </p:grpSpPr>
        <p:sp>
          <p:nvSpPr>
            <p:cNvPr id="5891" name="Shape 589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5890"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893" name="Shape 5893"/>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894" name="Shape 5894"/>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5897" name="Group 5897"/>
          <p:cNvGrpSpPr/>
          <p:nvPr/>
        </p:nvGrpSpPr>
        <p:grpSpPr>
          <a:xfrm>
            <a:off x="5593872" y="1948329"/>
            <a:ext cx="691357" cy="691357"/>
            <a:chOff x="0" y="0"/>
            <a:chExt cx="691356" cy="691356"/>
          </a:xfrm>
        </p:grpSpPr>
        <p:sp>
          <p:nvSpPr>
            <p:cNvPr id="5896" name="Shape 589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5895"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898" name="Shape 5898"/>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grpSp>
        <p:nvGrpSpPr>
          <p:cNvPr id="5901" name="Group 5901"/>
          <p:cNvGrpSpPr/>
          <p:nvPr/>
        </p:nvGrpSpPr>
        <p:grpSpPr>
          <a:xfrm>
            <a:off x="9032854" y="1949521"/>
            <a:ext cx="691357" cy="691358"/>
            <a:chOff x="0" y="0"/>
            <a:chExt cx="691356" cy="691356"/>
          </a:xfrm>
        </p:grpSpPr>
        <p:sp>
          <p:nvSpPr>
            <p:cNvPr id="5900" name="Shape 590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5899"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5904" name="Group 5904"/>
          <p:cNvGrpSpPr/>
          <p:nvPr/>
        </p:nvGrpSpPr>
        <p:grpSpPr>
          <a:xfrm>
            <a:off x="6801406" y="1924878"/>
            <a:ext cx="691357" cy="691357"/>
            <a:chOff x="0" y="0"/>
            <a:chExt cx="691356" cy="691356"/>
          </a:xfrm>
        </p:grpSpPr>
        <p:sp>
          <p:nvSpPr>
            <p:cNvPr id="5903" name="Shape 590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5902"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905" name="Shape 5905"/>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942" name="Shape 5942"/>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943" name="Shape 5943"/>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908" name="Shape 5908"/>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44" name="Shape 5944"/>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945" name="Shape 5945"/>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911" name="Shape 5911"/>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46" name="Shape 5946"/>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947" name="Shape 5947"/>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914" name="Shape 5914"/>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48" name="Shape 5948"/>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949" name="Shape 5949"/>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917" name="Shape 5917"/>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50" name="Shape 5950"/>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951" name="Shape 5951"/>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920" name="Shape 5920"/>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52" name="Shape 5952"/>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953" name="Shape 5953"/>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923" name="Shape 5923"/>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926" name="Group 5926"/>
          <p:cNvGrpSpPr/>
          <p:nvPr/>
        </p:nvGrpSpPr>
        <p:grpSpPr>
          <a:xfrm>
            <a:off x="10173172" y="1936821"/>
            <a:ext cx="691357" cy="691357"/>
            <a:chOff x="0" y="0"/>
            <a:chExt cx="691356" cy="691356"/>
          </a:xfrm>
        </p:grpSpPr>
        <p:sp>
          <p:nvSpPr>
            <p:cNvPr id="5925" name="Shape 592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5924"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954" name="Shape 5954"/>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955" name="Shape 5955"/>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929" name="Shape 5929"/>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932" name="Group 5932"/>
          <p:cNvGrpSpPr/>
          <p:nvPr/>
        </p:nvGrpSpPr>
        <p:grpSpPr>
          <a:xfrm>
            <a:off x="11349792" y="1949521"/>
            <a:ext cx="691357" cy="691357"/>
            <a:chOff x="0" y="0"/>
            <a:chExt cx="691356" cy="691356"/>
          </a:xfrm>
        </p:grpSpPr>
        <p:sp>
          <p:nvSpPr>
            <p:cNvPr id="5931" name="Shape 593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5930"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956" name="Shape 5956"/>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5957" name="Shape 5957"/>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935" name="Shape 5935"/>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36" name="Shape 5936"/>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37" name="Shape 5937"/>
          <p:cNvSpPr/>
          <p:nvPr/>
        </p:nvSpPr>
        <p:spPr>
          <a:xfrm>
            <a:off x="4058462" y="2270556"/>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38" name="Shape 5938"/>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5939" name="Shape 5939"/>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940" name="Shape 5940"/>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941" name="Shape 5941"/>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961" name="Group 5961"/>
          <p:cNvGrpSpPr/>
          <p:nvPr/>
        </p:nvGrpSpPr>
        <p:grpSpPr>
          <a:xfrm>
            <a:off x="7935673" y="1935736"/>
            <a:ext cx="691357" cy="691357"/>
            <a:chOff x="0" y="0"/>
            <a:chExt cx="691356" cy="691356"/>
          </a:xfrm>
        </p:grpSpPr>
        <p:sp>
          <p:nvSpPr>
            <p:cNvPr id="5960" name="Shape 596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5959"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962" name="Shape 5962"/>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963" name="Shape 5963"/>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964" name="Shape 5964"/>
          <p:cNvSpPr/>
          <p:nvPr/>
        </p:nvSpPr>
        <p:spPr>
          <a:xfrm>
            <a:off x="5619272" y="1973729"/>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965" name="Shape 5965"/>
          <p:cNvSpPr/>
          <p:nvPr/>
        </p:nvSpPr>
        <p:spPr>
          <a:xfrm>
            <a:off x="2146891" y="1926211"/>
            <a:ext cx="640557" cy="640557"/>
          </a:xfrm>
          <a:prstGeom prst="ellipse">
            <a:avLst/>
          </a:prstGeom>
          <a:blipFill>
            <a:blip r:embed="rId5"/>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grpSp>
        <p:nvGrpSpPr>
          <p:cNvPr id="5968" name="Group 5968"/>
          <p:cNvGrpSpPr/>
          <p:nvPr/>
        </p:nvGrpSpPr>
        <p:grpSpPr>
          <a:xfrm>
            <a:off x="9032854" y="1949521"/>
            <a:ext cx="691357" cy="691358"/>
            <a:chOff x="0" y="0"/>
            <a:chExt cx="691356" cy="691356"/>
          </a:xfrm>
        </p:grpSpPr>
        <p:sp>
          <p:nvSpPr>
            <p:cNvPr id="5967" name="Shape 596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5966"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5969" name="Shape 5969"/>
          <p:cNvSpPr/>
          <p:nvPr/>
        </p:nvSpPr>
        <p:spPr>
          <a:xfrm>
            <a:off x="6826806" y="1950278"/>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970" name="Shape 5970"/>
          <p:cNvSpPr/>
          <p:nvPr/>
        </p:nvSpPr>
        <p:spPr>
          <a:xfrm>
            <a:off x="989051" y="1933921"/>
            <a:ext cx="640557" cy="640557"/>
          </a:xfrm>
          <a:prstGeom prst="ellipse">
            <a:avLst/>
          </a:prstGeom>
          <a:blipFill>
            <a:blip r:embed="rId5"/>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005" name="Shape 6005"/>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006" name="Shape 6006"/>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973" name="Shape 5973"/>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07" name="Shape 6007"/>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008" name="Shape 6008"/>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976" name="Shape 5976"/>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09" name="Shape 6009"/>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010" name="Shape 6010"/>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979" name="Shape 5979"/>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11" name="Shape 6011"/>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012" name="Shape 6012"/>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982" name="Shape 5982"/>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985" name="Group 5985"/>
          <p:cNvGrpSpPr/>
          <p:nvPr/>
        </p:nvGrpSpPr>
        <p:grpSpPr>
          <a:xfrm>
            <a:off x="10173172" y="1936821"/>
            <a:ext cx="691357" cy="691357"/>
            <a:chOff x="0" y="0"/>
            <a:chExt cx="691356" cy="691356"/>
          </a:xfrm>
        </p:grpSpPr>
        <p:sp>
          <p:nvSpPr>
            <p:cNvPr id="5984" name="Shape 598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5983"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6013" name="Shape 6013"/>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014" name="Shape 6014"/>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988" name="Shape 5988"/>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5991" name="Group 5991"/>
          <p:cNvGrpSpPr/>
          <p:nvPr/>
        </p:nvGrpSpPr>
        <p:grpSpPr>
          <a:xfrm>
            <a:off x="11349792" y="1949521"/>
            <a:ext cx="691357" cy="691357"/>
            <a:chOff x="0" y="0"/>
            <a:chExt cx="691356" cy="691356"/>
          </a:xfrm>
        </p:grpSpPr>
        <p:sp>
          <p:nvSpPr>
            <p:cNvPr id="5990" name="Shape 599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5989"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6015" name="Shape 6015"/>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016" name="Shape 6016"/>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5994" name="Shape 5994"/>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95" name="Shape 5995"/>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96" name="Shape 5996"/>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97" name="Shape 5997"/>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17" name="Shape 6017"/>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018" name="Shape 6018"/>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000" name="Shape 6000"/>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01" name="Shape 6001"/>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6002" name="Shape 6002"/>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003" name="Shape 6003"/>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004" name="Shape 6004"/>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20" name="Shape 6020"/>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021" name="Shape 6021"/>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022" name="Shape 6022"/>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023" name="Shape 6023"/>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024" name="Shape 6024"/>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025" name="Shape 6025"/>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026" name="Shape 6026"/>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027" name="Shape 6027"/>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060" name="Shape 6060"/>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061" name="Shape 6061"/>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030" name="Shape 6030"/>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62" name="Shape 6062"/>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063" name="Shape 6063"/>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033" name="Shape 6033"/>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64" name="Shape 6064"/>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065" name="Shape 6065"/>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036" name="Shape 6036"/>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6039" name="Group 6039"/>
          <p:cNvGrpSpPr/>
          <p:nvPr/>
        </p:nvGrpSpPr>
        <p:grpSpPr>
          <a:xfrm>
            <a:off x="10173172" y="1936821"/>
            <a:ext cx="691357" cy="691357"/>
            <a:chOff x="0" y="0"/>
            <a:chExt cx="691356" cy="691356"/>
          </a:xfrm>
        </p:grpSpPr>
        <p:sp>
          <p:nvSpPr>
            <p:cNvPr id="6038" name="Shape 603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6037" name=""/>
            <p:cNvPicPr>
              <a:picLocks noChangeAspect="0"/>
            </p:cNvPicPr>
            <p:nvPr/>
          </p:nvPicPr>
          <p:blipFill>
            <a:blip r:embed="rId5">
              <a:extLst/>
            </a:blip>
            <a:stretch>
              <a:fillRect/>
            </a:stretch>
          </p:blipFill>
          <p:spPr>
            <a:xfrm>
              <a:off x="-1" y="-1"/>
              <a:ext cx="691358" cy="691358"/>
            </a:xfrm>
            <a:prstGeom prst="rect">
              <a:avLst/>
            </a:prstGeom>
            <a:effectLst/>
          </p:spPr>
        </p:pic>
      </p:grpSp>
      <p:sp>
        <p:nvSpPr>
          <p:cNvPr id="6066" name="Shape 6066"/>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067" name="Shape 6067"/>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042" name="Shape 6042"/>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6045" name="Group 6045"/>
          <p:cNvGrpSpPr/>
          <p:nvPr/>
        </p:nvGrpSpPr>
        <p:grpSpPr>
          <a:xfrm>
            <a:off x="11349792" y="1949521"/>
            <a:ext cx="691357" cy="691357"/>
            <a:chOff x="0" y="0"/>
            <a:chExt cx="691356" cy="691356"/>
          </a:xfrm>
        </p:grpSpPr>
        <p:sp>
          <p:nvSpPr>
            <p:cNvPr id="6044" name="Shape 604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6043" name=""/>
            <p:cNvPicPr>
              <a:picLocks noChangeAspect="0"/>
            </p:cNvPicPr>
            <p:nvPr/>
          </p:nvPicPr>
          <p:blipFill>
            <a:blip r:embed="rId5">
              <a:extLst/>
            </a:blip>
            <a:stretch>
              <a:fillRect/>
            </a:stretch>
          </p:blipFill>
          <p:spPr>
            <a:xfrm>
              <a:off x="-1" y="-1"/>
              <a:ext cx="691358" cy="691358"/>
            </a:xfrm>
            <a:prstGeom prst="rect">
              <a:avLst/>
            </a:prstGeom>
            <a:effectLst/>
          </p:spPr>
        </p:pic>
      </p:grpSp>
      <p:sp>
        <p:nvSpPr>
          <p:cNvPr id="6068" name="Shape 6068"/>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069" name="Shape 6069"/>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048" name="Shape 6048"/>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49" name="Shape 6049"/>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50" name="Shape 6050"/>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51" name="Shape 6051"/>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70" name="Shape 6070"/>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071" name="Shape 6071"/>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054" name="Shape 6054"/>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55" name="Shape 6055"/>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56" name="Shape 6056"/>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6057" name="Shape 6057"/>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058" name="Shape 6058"/>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059" name="Shape 6059"/>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73" name="Shape 6073"/>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074" name="Shape 6074"/>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075" name="Shape 6075"/>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076" name="Shape 6076"/>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077" name="Shape 6077"/>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078" name="Shape 6078"/>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079" name="Shape 6079"/>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080" name="Shape 6080"/>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107" name="Shape 6107"/>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108" name="Shape 6108"/>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083" name="Shape 6083"/>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09" name="Shape 6109"/>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110" name="Shape 6110"/>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086" name="Shape 6086"/>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11" name="Shape 6111"/>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112" name="Shape 6112"/>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089" name="Shape 6089"/>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90" name="Shape 6090"/>
          <p:cNvSpPr/>
          <p:nvPr/>
        </p:nvSpPr>
        <p:spPr>
          <a:xfrm>
            <a:off x="10198572" y="1962221"/>
            <a:ext cx="640557" cy="640557"/>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113" name="Shape 6113"/>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114" name="Shape 6114"/>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093" name="Shape 6093"/>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94" name="Shape 6094"/>
          <p:cNvSpPr/>
          <p:nvPr/>
        </p:nvSpPr>
        <p:spPr>
          <a:xfrm>
            <a:off x="11375192" y="1974921"/>
            <a:ext cx="640557" cy="640557"/>
          </a:xfrm>
          <a:prstGeom prst="ellipse">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6095" name="Shape 6095"/>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96" name="Shape 6096"/>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97" name="Shape 6097"/>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15" name="Shape 6115"/>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116" name="Shape 6116"/>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100" name="Shape 6100"/>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01" name="Shape 6101"/>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02" name="Shape 6102"/>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03" name="Shape 6103"/>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6104" name="Shape 6104"/>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105" name="Shape 6105"/>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106" name="Shape 6106"/>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18" name="Shape 6118"/>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119" name="Shape 6119"/>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120" name="Shape 6120"/>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121" name="Shape 6121"/>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122" name="Shape 6122"/>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123" name="Shape 6123"/>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124" name="Shape 6124"/>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125" name="Shape 6125"/>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150" name="Shape 6150"/>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151" name="Shape 6151"/>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128" name="Shape 6128"/>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52" name="Shape 6152"/>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153" name="Shape 6153"/>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131" name="Shape 6131"/>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54" name="Shape 6154"/>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155" name="Shape 6155"/>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134" name="Shape 6134"/>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35" name="Shape 6135"/>
          <p:cNvSpPr/>
          <p:nvPr/>
        </p:nvSpPr>
        <p:spPr>
          <a:xfrm>
            <a:off x="10198572" y="1962221"/>
            <a:ext cx="640557"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136" name="Shape 6136"/>
          <p:cNvSpPr/>
          <p:nvPr/>
        </p:nvSpPr>
        <p:spPr>
          <a:xfrm>
            <a:off x="11375192" y="1974921"/>
            <a:ext cx="640557"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6137" name="Shape 6137"/>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38" name="Shape 6138"/>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39" name="Shape 6139"/>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56" name="Shape 6156"/>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157" name="Shape 6157"/>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142" name="Shape 6142"/>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43" name="Shape 6143"/>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44" name="Shape 6144"/>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45" name="Shape 6145"/>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46" name="Shape 6146"/>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6147" name="Shape 6147"/>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148" name="Shape 6148"/>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149" name="Shape 6149"/>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59" name="Shape 6159"/>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160" name="Shape 6160"/>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161" name="Shape 6161"/>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162" name="Shape 6162"/>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163" name="Shape 6163"/>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164" name="Shape 6164"/>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165" name="Shape 6165"/>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166" name="Shape 6166"/>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191" name="Shape 6191"/>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192" name="Shape 6192"/>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169" name="Shape 6169"/>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93" name="Shape 6193"/>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194" name="Shape 6194"/>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172" name="Shape 6172"/>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95" name="Shape 6195"/>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196" name="Shape 6196"/>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175" name="Shape 6175"/>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76" name="Shape 6176"/>
          <p:cNvSpPr/>
          <p:nvPr/>
        </p:nvSpPr>
        <p:spPr>
          <a:xfrm>
            <a:off x="10198572" y="1962221"/>
            <a:ext cx="640557"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177" name="Shape 6177"/>
          <p:cNvSpPr/>
          <p:nvPr/>
        </p:nvSpPr>
        <p:spPr>
          <a:xfrm>
            <a:off x="9058254" y="2990921"/>
            <a:ext cx="640557"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6178" name="Shape 6178"/>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79" name="Shape 6179"/>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80" name="Shape 6180"/>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97" name="Shape 6197"/>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198" name="Shape 6198"/>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183" name="Shape 6183"/>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84" name="Shape 6184"/>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85" name="Shape 6185"/>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86" name="Shape 6186"/>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87" name="Shape 6187"/>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6188" name="Shape 6188"/>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189" name="Shape 6189"/>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190" name="Shape 6190"/>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00" name="Shape 6200"/>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201" name="Shape 6201"/>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202" name="Shape 6202"/>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203" name="Shape 6203"/>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204" name="Shape 6204"/>
          <p:cNvSpPr/>
          <p:nvPr/>
        </p:nvSpPr>
        <p:spPr>
          <a:xfrm>
            <a:off x="2146891" y="192621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205" name="Shape 6205"/>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206" name="Shape 6206"/>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207" name="Shape 6207"/>
          <p:cNvSpPr/>
          <p:nvPr/>
        </p:nvSpPr>
        <p:spPr>
          <a:xfrm>
            <a:off x="989051" y="1933921"/>
            <a:ext cx="640557"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231" name="Shape 6231"/>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232" name="Shape 6232"/>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210" name="Shape 6210"/>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33" name="Shape 6233"/>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234" name="Shape 6234"/>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213" name="Shape 6213"/>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14" name="Shape 6214"/>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215" name="Shape 6215"/>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6216" name="Shape 6216"/>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17" name="Shape 6217"/>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18" name="Shape 6218"/>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35" name="Shape 6235"/>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236" name="Shape 6236"/>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221" name="Shape 6221"/>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22" name="Shape 6222"/>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23" name="Shape 6223"/>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24" name="Shape 6224"/>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37" name="Shape 6237"/>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6226" name="Shape 6226"/>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27" name="Shape 6227"/>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6228" name="Shape 6228"/>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229" name="Shape 6229"/>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230" name="Shape 6230"/>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 name="Shape 339"/>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340" name="Shape 340"/>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41" name="Shape 341"/>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42" name="Shape 342"/>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43" name="Shape 343"/>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44" name="Shape 344"/>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45" name="Shape 345"/>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46" name="Shape 346"/>
          <p:cNvSpPr/>
          <p:nvPr/>
        </p:nvSpPr>
        <p:spPr>
          <a:xfrm>
            <a:off x="7679019" y="5954211"/>
            <a:ext cx="1364602" cy="779443"/>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47" name="Shape 347"/>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48" name="Shape 348"/>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49" name="Shape 349"/>
          <p:cNvSpPr/>
          <p:nvPr/>
        </p:nvSpPr>
        <p:spPr>
          <a:xfrm>
            <a:off x="9973062" y="3223718"/>
            <a:ext cx="980667" cy="1780428"/>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50" name="Shape 350"/>
          <p:cNvSpPr/>
          <p:nvPr/>
        </p:nvSpPr>
        <p:spPr>
          <a:xfrm>
            <a:off x="10950454" y="4047659"/>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51" name="Shape 351"/>
          <p:cNvSpPr/>
          <p:nvPr/>
        </p:nvSpPr>
        <p:spPr>
          <a:xfrm>
            <a:off x="9032190" y="3209769"/>
            <a:ext cx="980667" cy="985464"/>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52" name="Shape 352"/>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53" name="Shape 353"/>
          <p:cNvSpPr/>
          <p:nvPr/>
        </p:nvSpPr>
        <p:spPr>
          <a:xfrm>
            <a:off x="6703263" y="5507736"/>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54" name="Shape 354"/>
          <p:cNvSpPr/>
          <p:nvPr/>
        </p:nvSpPr>
        <p:spPr>
          <a:xfrm>
            <a:off x="6703263" y="452187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Tree>
  </p:cSld>
  <p:clrMapOvr>
    <a:masterClrMapping/>
  </p:clrMapOvr>
  <p:transition xmlns:p14="http://schemas.microsoft.com/office/powerpoint/2010/main" spd="med" advClick="1"/>
</p:sld>
</file>

<file path=ppt/slides/slide1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39" name="Shape 6239"/>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240" name="Shape 6240"/>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241" name="Shape 6241"/>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242" name="Shape 6242"/>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243" name="Shape 6243"/>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244" name="Shape 6244"/>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245" name="Shape 6245"/>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246" name="Shape 6246"/>
          <p:cNvSpPr/>
          <p:nvPr/>
        </p:nvSpPr>
        <p:spPr>
          <a:xfrm>
            <a:off x="989051" y="193392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269" name="Shape 6269"/>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270" name="Shape 6270"/>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249" name="Shape 6249"/>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50" name="Shape 6250"/>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251" name="Shape 6251"/>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6252" name="Shape 6252"/>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53" name="Shape 6253"/>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54" name="Shape 6254"/>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71" name="Shape 6271"/>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272" name="Shape 6272"/>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257" name="Shape 6257"/>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58" name="Shape 6258"/>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59" name="Shape 6259"/>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60" name="Shape 6260"/>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73" name="Shape 6273"/>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6262" name="Shape 6262"/>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74" name="Shape 6274"/>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719" y="-5304"/>
                  <a:pt x="14919" y="-5400"/>
                  <a:pt x="21600" y="15913"/>
                </a:cubicBezTo>
              </a:path>
            </a:pathLst>
          </a:custGeom>
          <a:ln w="50800">
            <a:solidFill>
              <a:srgbClr val="FFFFFF"/>
            </a:solidFill>
            <a:miter lim="400000"/>
          </a:ln>
        </p:spPr>
        <p:txBody>
          <a:bodyPr/>
          <a:lstStyle/>
          <a:p>
            <a:pPr/>
          </a:p>
        </p:txBody>
      </p:sp>
      <p:sp>
        <p:nvSpPr>
          <p:cNvPr id="6264" name="Shape 6264"/>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65" name="Shape 6265"/>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6266" name="Shape 6266"/>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267" name="Shape 6267"/>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268" name="Shape 6268"/>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76" name="Shape 6276"/>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277" name="Shape 6277"/>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278" name="Shape 6278"/>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279" name="Shape 6279"/>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280" name="Shape 6280"/>
          <p:cNvSpPr/>
          <p:nvPr/>
        </p:nvSpPr>
        <p:spPr>
          <a:xfrm>
            <a:off x="2146891" y="192621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281" name="Shape 6281"/>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282" name="Shape 6282"/>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283" name="Shape 6283"/>
          <p:cNvSpPr/>
          <p:nvPr/>
        </p:nvSpPr>
        <p:spPr>
          <a:xfrm>
            <a:off x="4462002" y="299092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306" name="Shape 6306"/>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307" name="Shape 6307"/>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286" name="Shape 6286"/>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87" name="Shape 6287"/>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288" name="Shape 6288"/>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6289" name="Shape 6289"/>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90" name="Shape 6290"/>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08" name="Shape 6308"/>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309" name="Shape 6309"/>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293" name="Shape 6293"/>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94" name="Shape 6294"/>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95" name="Shape 6295"/>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96" name="Shape 6296"/>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10" name="Shape 6310"/>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6298" name="Shape 6298"/>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11" name="Shape 6311"/>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719" y="-5304"/>
                  <a:pt x="14919" y="-5400"/>
                  <a:pt x="21600" y="15913"/>
                </a:cubicBezTo>
              </a:path>
            </a:pathLst>
          </a:custGeom>
          <a:ln w="50800">
            <a:solidFill>
              <a:srgbClr val="FFFFFF"/>
            </a:solidFill>
            <a:miter lim="400000"/>
          </a:ln>
        </p:spPr>
        <p:txBody>
          <a:bodyPr/>
          <a:lstStyle/>
          <a:p>
            <a:pPr/>
          </a:p>
        </p:txBody>
      </p:sp>
      <p:sp>
        <p:nvSpPr>
          <p:cNvPr id="6300" name="Shape 6300"/>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01" name="Shape 6301"/>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02" name="Shape 6302"/>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6303" name="Shape 6303"/>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304" name="Shape 6304"/>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305" name="Shape 6305"/>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13" name="Shape 6313"/>
          <p:cNvSpPr/>
          <p:nvPr/>
        </p:nvSpPr>
        <p:spPr>
          <a:xfrm>
            <a:off x="7961073" y="1961136"/>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314" name="Shape 6314"/>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315" name="Shape 6315"/>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316" name="Shape 6316"/>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317" name="Shape 6317"/>
          <p:cNvSpPr/>
          <p:nvPr/>
        </p:nvSpPr>
        <p:spPr>
          <a:xfrm>
            <a:off x="2146891" y="192621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318" name="Shape 6318"/>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319" name="Shape 6319"/>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320" name="Shape 6320"/>
          <p:cNvSpPr/>
          <p:nvPr/>
        </p:nvSpPr>
        <p:spPr>
          <a:xfrm>
            <a:off x="4462002" y="2990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321" name="Shape 6321"/>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322" name="Shape 6322"/>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6323" name="Shape 6323"/>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24" name="Shape 6324"/>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41" name="Shape 6341"/>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342" name="Shape 6342"/>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327" name="Shape 6327"/>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28" name="Shape 6328"/>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29" name="Shape 6329"/>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30" name="Shape 6330"/>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43" name="Shape 6343"/>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6332" name="Shape 6332"/>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44" name="Shape 6344"/>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719" y="-5304"/>
                  <a:pt x="14919" y="-5400"/>
                  <a:pt x="21600" y="15913"/>
                </a:cubicBezTo>
              </a:path>
            </a:pathLst>
          </a:custGeom>
          <a:ln w="50800">
            <a:solidFill>
              <a:srgbClr val="FFFFFF"/>
            </a:solidFill>
            <a:miter lim="400000"/>
          </a:ln>
        </p:spPr>
        <p:txBody>
          <a:bodyPr/>
          <a:lstStyle/>
          <a:p>
            <a:pPr/>
          </a:p>
        </p:txBody>
      </p:sp>
      <p:sp>
        <p:nvSpPr>
          <p:cNvPr id="6334" name="Shape 6334"/>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35" name="Shape 6335"/>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36" name="Shape 6336"/>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37" name="Shape 6337"/>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6338" name="Shape 6338"/>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339" name="Shape 6339"/>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340" name="Shape 6340"/>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46" name="Shape 6346"/>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347" name="Shape 6347"/>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348" name="Shape 6348"/>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349" name="Shape 6349"/>
          <p:cNvSpPr/>
          <p:nvPr/>
        </p:nvSpPr>
        <p:spPr>
          <a:xfrm>
            <a:off x="2146891" y="192621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350" name="Shape 6350"/>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351" name="Shape 6351"/>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352" name="Shape 6352"/>
          <p:cNvSpPr/>
          <p:nvPr/>
        </p:nvSpPr>
        <p:spPr>
          <a:xfrm>
            <a:off x="4462002" y="2990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353" name="Shape 6353"/>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354" name="Shape 6354"/>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6355" name="Shape 6355"/>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56" name="Shape 6356"/>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74" name="Shape 6374"/>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375" name="Shape 6375"/>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359" name="Shape 6359"/>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60" name="Shape 6360"/>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61" name="Shape 6361"/>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76" name="Shape 6376"/>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6363" name="Shape 6363"/>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77" name="Shape 6377"/>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719" y="-5304"/>
                  <a:pt x="14919" y="-5400"/>
                  <a:pt x="21600" y="15913"/>
                </a:cubicBezTo>
              </a:path>
            </a:pathLst>
          </a:custGeom>
          <a:ln w="50800">
            <a:solidFill>
              <a:srgbClr val="FFFFFF"/>
            </a:solidFill>
            <a:miter lim="400000"/>
          </a:ln>
        </p:spPr>
        <p:txBody>
          <a:bodyPr/>
          <a:lstStyle/>
          <a:p>
            <a:pPr/>
          </a:p>
        </p:txBody>
      </p:sp>
      <p:sp>
        <p:nvSpPr>
          <p:cNvPr id="6365" name="Shape 6365"/>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66" name="Shape 6366"/>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67" name="Shape 6367"/>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68" name="Shape 6368"/>
          <p:cNvSpPr/>
          <p:nvPr/>
        </p:nvSpPr>
        <p:spPr>
          <a:xfrm>
            <a:off x="5243352" y="2992010"/>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369" name="Shape 6369"/>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70" name="Shape 6370"/>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6371" name="Shape 6371"/>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372" name="Shape 6372"/>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373" name="Shape 6373"/>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79" name="Shape 6379"/>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380" name="Shape 6380"/>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381" name="Shape 6381"/>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382" name="Shape 6382"/>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383" name="Shape 6383"/>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384" name="Shape 6384"/>
          <p:cNvSpPr/>
          <p:nvPr/>
        </p:nvSpPr>
        <p:spPr>
          <a:xfrm>
            <a:off x="4462002" y="2990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385" name="Shape 6385"/>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386" name="Shape 6386"/>
          <p:cNvSpPr/>
          <p:nvPr/>
        </p:nvSpPr>
        <p:spPr>
          <a:xfrm>
            <a:off x="9058254" y="2990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6387" name="Shape 6387"/>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88" name="Shape 6388"/>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06" name="Shape 6406"/>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407" name="Shape 6407"/>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391" name="Shape 6391"/>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92" name="Shape 6392"/>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93" name="Shape 6393"/>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6394" name="Shape 6394"/>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395" name="Shape 6395"/>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396" name="Shape 6396"/>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08" name="Shape 6408"/>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6398" name="Shape 6398"/>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99" name="Shape 6399"/>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00" name="Shape 6400"/>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01" name="Shape 6401"/>
          <p:cNvSpPr/>
          <p:nvPr/>
        </p:nvSpPr>
        <p:spPr>
          <a:xfrm>
            <a:off x="5243352" y="2992010"/>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402" name="Shape 6402"/>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03" name="Shape 6403"/>
          <p:cNvSpPr/>
          <p:nvPr/>
        </p:nvSpPr>
        <p:spPr>
          <a:xfrm>
            <a:off x="4462002" y="1044587"/>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404" name="Shape 6404"/>
          <p:cNvSpPr/>
          <p:nvPr/>
        </p:nvSpPr>
        <p:spPr>
          <a:xfrm>
            <a:off x="5106684" y="1654541"/>
            <a:ext cx="524866" cy="41846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05" name="Shape 6405"/>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10" name="Shape 6410"/>
          <p:cNvSpPr/>
          <p:nvPr/>
        </p:nvSpPr>
        <p:spPr>
          <a:xfrm>
            <a:off x="4462002" y="197158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411" name="Shape 6411"/>
          <p:cNvSpPr/>
          <p:nvPr/>
        </p:nvSpPr>
        <p:spPr>
          <a:xfrm>
            <a:off x="3304161" y="192621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412" name="Shape 6412"/>
          <p:cNvSpPr/>
          <p:nvPr/>
        </p:nvSpPr>
        <p:spPr>
          <a:xfrm>
            <a:off x="5619272" y="1973729"/>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413" name="Shape 6413"/>
          <p:cNvSpPr/>
          <p:nvPr/>
        </p:nvSpPr>
        <p:spPr>
          <a:xfrm>
            <a:off x="9058254" y="19749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414" name="Shape 6414"/>
          <p:cNvSpPr/>
          <p:nvPr/>
        </p:nvSpPr>
        <p:spPr>
          <a:xfrm>
            <a:off x="6826806" y="1950278"/>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415" name="Shape 6415"/>
          <p:cNvSpPr/>
          <p:nvPr/>
        </p:nvSpPr>
        <p:spPr>
          <a:xfrm>
            <a:off x="4462002" y="29909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416" name="Shape 6416"/>
          <p:cNvSpPr/>
          <p:nvPr/>
        </p:nvSpPr>
        <p:spPr>
          <a:xfrm>
            <a:off x="10198572" y="1962221"/>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417" name="Shape 6417"/>
          <p:cNvSpPr/>
          <p:nvPr/>
        </p:nvSpPr>
        <p:spPr>
          <a:xfrm>
            <a:off x="5912942" y="2990921"/>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6418" name="Shape 6418"/>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19" name="Shape 6419"/>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37" name="Shape 6437"/>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438" name="Shape 6438"/>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422" name="Shape 6422"/>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23" name="Shape 6423"/>
          <p:cNvSpPr/>
          <p:nvPr/>
        </p:nvSpPr>
        <p:spPr>
          <a:xfrm flipH="1" flipV="1">
            <a:off x="6075191" y="2647092"/>
            <a:ext cx="80011" cy="31207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24" name="Shape 6424"/>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39" name="Shape 6439"/>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6426" name="Shape 6426"/>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27" name="Shape 6427"/>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28" name="Shape 6428"/>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29" name="Shape 6429"/>
          <p:cNvSpPr/>
          <p:nvPr/>
        </p:nvSpPr>
        <p:spPr>
          <a:xfrm>
            <a:off x="5243352" y="2992010"/>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430" name="Shape 6430"/>
          <p:cNvSpPr/>
          <p:nvPr/>
        </p:nvSpPr>
        <p:spPr>
          <a:xfrm>
            <a:off x="4462002" y="1044587"/>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431" name="Shape 6431"/>
          <p:cNvSpPr/>
          <p:nvPr/>
        </p:nvSpPr>
        <p:spPr>
          <a:xfrm>
            <a:off x="5106684" y="1654541"/>
            <a:ext cx="524866" cy="41846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32" name="Shape 6432"/>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6433" name="Shape 6433"/>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434" name="Shape 6434"/>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435" name="Shape 6435"/>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36" name="Shape 6436"/>
          <p:cNvSpPr/>
          <p:nvPr/>
        </p:nvSpPr>
        <p:spPr>
          <a:xfrm>
            <a:off x="3417416" y="3884731"/>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Using </a:t>
            </a:r>
            <a:r>
              <a:rPr b="1">
                <a:solidFill>
                  <a:schemeClr val="accent2">
                    <a:satOff val="-13916"/>
                    <a:lumOff val="13989"/>
                  </a:schemeClr>
                </a:solidFill>
              </a:rPr>
              <a:t>path compression</a:t>
            </a:r>
          </a:p>
        </p:txBody>
      </p:sp>
    </p:spTree>
  </p:cSld>
  <p:clrMapOvr>
    <a:masterClrMapping/>
  </p:clrMapOvr>
  <p:transition xmlns:p14="http://schemas.microsoft.com/office/powerpoint/2010/main" spd="med" advClick="1"/>
</p:sld>
</file>

<file path=ppt/slides/slide1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41" name="Shape 6441"/>
          <p:cNvSpPr/>
          <p:nvPr/>
        </p:nvSpPr>
        <p:spPr>
          <a:xfrm>
            <a:off x="4462002" y="197158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442" name="Shape 6442"/>
          <p:cNvSpPr/>
          <p:nvPr/>
        </p:nvSpPr>
        <p:spPr>
          <a:xfrm>
            <a:off x="3304161" y="192621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443" name="Shape 6443"/>
          <p:cNvSpPr/>
          <p:nvPr/>
        </p:nvSpPr>
        <p:spPr>
          <a:xfrm>
            <a:off x="5619272" y="1973729"/>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444" name="Shape 6444"/>
          <p:cNvSpPr/>
          <p:nvPr/>
        </p:nvSpPr>
        <p:spPr>
          <a:xfrm>
            <a:off x="9058254" y="19749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445" name="Shape 6445"/>
          <p:cNvSpPr/>
          <p:nvPr/>
        </p:nvSpPr>
        <p:spPr>
          <a:xfrm>
            <a:off x="6826806" y="1950278"/>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446" name="Shape 6446"/>
          <p:cNvSpPr/>
          <p:nvPr/>
        </p:nvSpPr>
        <p:spPr>
          <a:xfrm>
            <a:off x="4462002" y="299092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447" name="Shape 6447"/>
          <p:cNvSpPr/>
          <p:nvPr/>
        </p:nvSpPr>
        <p:spPr>
          <a:xfrm>
            <a:off x="6540972" y="2622621"/>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448" name="Shape 6448"/>
          <p:cNvSpPr/>
          <p:nvPr/>
        </p:nvSpPr>
        <p:spPr>
          <a:xfrm>
            <a:off x="5912942" y="2990921"/>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6449" name="Shape 6449"/>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50" name="Shape 6450"/>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67" name="Shape 6467"/>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6468" name="Shape 6468"/>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6453" name="Shape 6453"/>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54" name="Shape 6454"/>
          <p:cNvSpPr/>
          <p:nvPr/>
        </p:nvSpPr>
        <p:spPr>
          <a:xfrm flipH="1" flipV="1">
            <a:off x="6075191" y="2647092"/>
            <a:ext cx="80011" cy="31207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55" name="Shape 6455"/>
          <p:cNvSpPr/>
          <p:nvPr/>
        </p:nvSpPr>
        <p:spPr>
          <a:xfrm flipH="1" flipV="1">
            <a:off x="6255162" y="2510490"/>
            <a:ext cx="303335" cy="14684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69" name="Shape 6469"/>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83" y="-5310"/>
                  <a:pt x="14383" y="-5400"/>
                  <a:pt x="21600" y="15931"/>
                </a:cubicBezTo>
              </a:path>
            </a:pathLst>
          </a:custGeom>
          <a:ln w="63500">
            <a:solidFill>
              <a:srgbClr val="FFFFFF"/>
            </a:solidFill>
            <a:miter lim="400000"/>
          </a:ln>
        </p:spPr>
        <p:txBody>
          <a:bodyPr/>
          <a:lstStyle/>
          <a:p>
            <a:pPr/>
          </a:p>
        </p:txBody>
      </p:sp>
      <p:sp>
        <p:nvSpPr>
          <p:cNvPr id="6457" name="Shape 6457"/>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58" name="Shape 6458"/>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59" name="Shape 6459"/>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60" name="Shape 6460"/>
          <p:cNvSpPr/>
          <p:nvPr/>
        </p:nvSpPr>
        <p:spPr>
          <a:xfrm>
            <a:off x="5243352" y="2992010"/>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461" name="Shape 6461"/>
          <p:cNvSpPr/>
          <p:nvPr/>
        </p:nvSpPr>
        <p:spPr>
          <a:xfrm>
            <a:off x="4462002" y="1044587"/>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462" name="Shape 6462"/>
          <p:cNvSpPr/>
          <p:nvPr/>
        </p:nvSpPr>
        <p:spPr>
          <a:xfrm>
            <a:off x="5106684" y="1654541"/>
            <a:ext cx="524866" cy="41846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63" name="Shape 6463"/>
          <p:cNvSpPr/>
          <p:nvPr/>
        </p:nvSpPr>
        <p:spPr>
          <a:xfrm>
            <a:off x="4592575" y="476028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6464" name="Shape 6464"/>
          <p:cNvSpPr/>
          <p:nvPr/>
        </p:nvSpPr>
        <p:spPr>
          <a:xfrm>
            <a:off x="3331636" y="5747311"/>
            <a:ext cx="3489004" cy="264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465" name="Shape 6465"/>
          <p:cNvSpPr/>
          <p:nvPr/>
        </p:nvSpPr>
        <p:spPr>
          <a:xfrm>
            <a:off x="6996882" y="5493311"/>
            <a:ext cx="396565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466" name="Shape 6466"/>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73" name="Shape 6473"/>
          <p:cNvSpPr/>
          <p:nvPr>
            <p:ph type="ctrTitle"/>
          </p:nvPr>
        </p:nvSpPr>
        <p:spPr>
          <a:xfrm>
            <a:off x="255599" y="-14358"/>
            <a:ext cx="12493602" cy="3096285"/>
          </a:xfrm>
          <a:prstGeom prst="rect">
            <a:avLst/>
          </a:prstGeom>
        </p:spPr>
        <p:txBody>
          <a:bodyPr anchor="ctr"/>
          <a:lstStyle/>
          <a:p>
            <a:pPr defTabSz="490727">
              <a:defRPr b="1" sz="6719"/>
            </a:pPr>
            <a:r>
              <a:t>Source Code in the</a:t>
            </a:r>
          </a:p>
          <a:p>
            <a:pPr defTabSz="490727">
              <a:defRPr b="1" sz="6719"/>
            </a:pPr>
            <a:r>
              <a:t>next video </a:t>
            </a:r>
          </a:p>
        </p:txBody>
      </p:sp>
      <p:sp>
        <p:nvSpPr>
          <p:cNvPr id="6474" name="Shape 6474"/>
          <p:cNvSpPr/>
          <p:nvPr/>
        </p:nvSpPr>
        <p:spPr>
          <a:xfrm>
            <a:off x="1479500" y="7475394"/>
            <a:ext cx="10277895" cy="15804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274574">
              <a:defRPr sz="3384"/>
            </a:lvl1pPr>
          </a:lstStyle>
          <a:p>
            <a:pPr/>
            <a:r>
              <a:t>Implementation source code and tests can all be found at the following link:</a:t>
            </a:r>
          </a:p>
        </p:txBody>
      </p:sp>
      <p:sp>
        <p:nvSpPr>
          <p:cNvPr id="6475" name="Shape 6475"/>
          <p:cNvSpPr/>
          <p:nvPr/>
        </p:nvSpPr>
        <p:spPr>
          <a:xfrm>
            <a:off x="779530" y="8794181"/>
            <a:ext cx="11445740"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800" u="sng">
                <a:hlinkClick r:id="rId2" invalidUrl="" action="" tgtFrame="" tooltip="" history="1" highlightClick="0" endSnd="0"/>
              </a:defRPr>
            </a:lvl1pPr>
          </a:lstStyle>
          <a:p>
            <a:pPr>
              <a:defRPr u="none"/>
            </a:pPr>
            <a:r>
              <a:rPr u="sng">
                <a:hlinkClick r:id="rId2" invalidUrl="" action="" tgtFrame="" tooltip="" history="1" highlightClick="0" endSnd="0"/>
              </a:rPr>
              <a:t>github.com/williamfiset/data-structures</a:t>
            </a:r>
          </a:p>
        </p:txBody>
      </p:sp>
    </p:spTree>
  </p:cSld>
  <p:clrMapOvr>
    <a:masterClrMapping/>
  </p:clrMapOvr>
  <p:transition xmlns:p14="http://schemas.microsoft.com/office/powerpoint/2010/main" spd="med" advClick="1"/>
</p:sld>
</file>

<file path=ppt/slides/slide1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77" name="Shape 6477"/>
          <p:cNvSpPr/>
          <p:nvPr>
            <p:ph type="title"/>
          </p:nvPr>
        </p:nvSpPr>
        <p:spPr>
          <a:xfrm>
            <a:off x="-824453" y="791778"/>
            <a:ext cx="14100187" cy="4449089"/>
          </a:xfrm>
          <a:prstGeom prst="rect">
            <a:avLst/>
          </a:prstGeom>
        </p:spPr>
        <p:txBody>
          <a:bodyPr/>
          <a:lstStyle/>
          <a:p>
            <a:pPr>
              <a:defRPr b="1" sz="12800"/>
            </a:pPr>
            <a:r>
              <a:t>Union Find </a:t>
            </a:r>
          </a:p>
          <a:p>
            <a:pPr>
              <a:defRPr b="1" sz="12800"/>
            </a:pPr>
            <a:r>
              <a:t>Source Code</a:t>
            </a:r>
          </a:p>
        </p:txBody>
      </p:sp>
      <p:sp>
        <p:nvSpPr>
          <p:cNvPr id="6478" name="Shape 6478"/>
          <p:cNvSpPr/>
          <p:nvPr/>
        </p:nvSpPr>
        <p:spPr>
          <a:xfrm>
            <a:off x="4009984" y="6686389"/>
            <a:ext cx="4984832"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900"/>
            </a:lvl1pPr>
          </a:lstStyle>
          <a:p>
            <a:pPr/>
            <a:r>
              <a:t>William Fiset</a:t>
            </a:r>
          </a:p>
        </p:txBody>
      </p:sp>
    </p:spTree>
  </p:cSld>
  <p:clrMapOvr>
    <a:masterClrMapping/>
  </p:clrMapOvr>
  <p:transition xmlns:p14="http://schemas.microsoft.com/office/powerpoint/2010/main" spd="med" advClick="1"/>
</p:sld>
</file>

<file path=ppt/slides/slide1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80" name="Shape 6480"/>
          <p:cNvSpPr/>
          <p:nvPr>
            <p:ph type="title"/>
          </p:nvPr>
        </p:nvSpPr>
        <p:spPr>
          <a:xfrm>
            <a:off x="-858320" y="419245"/>
            <a:ext cx="14100187" cy="2169240"/>
          </a:xfrm>
          <a:prstGeom prst="rect">
            <a:avLst/>
          </a:prstGeom>
        </p:spPr>
        <p:txBody>
          <a:bodyPr/>
          <a:lstStyle>
            <a:lvl1pPr>
              <a:defRPr b="1" sz="9000"/>
            </a:lvl1pPr>
          </a:lstStyle>
          <a:p>
            <a:pPr/>
            <a:r>
              <a:t>Source Code Link</a:t>
            </a:r>
          </a:p>
        </p:txBody>
      </p:sp>
      <p:sp>
        <p:nvSpPr>
          <p:cNvPr id="6481" name="Shape 6481"/>
          <p:cNvSpPr/>
          <p:nvPr/>
        </p:nvSpPr>
        <p:spPr>
          <a:xfrm>
            <a:off x="1900485" y="2846494"/>
            <a:ext cx="8647820" cy="20649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309625">
              <a:defRPr sz="4240"/>
            </a:lvl1pPr>
          </a:lstStyle>
          <a:p>
            <a:pPr/>
            <a:r>
              <a:t>Implementation source code and tests can all be found at the following link:</a:t>
            </a:r>
          </a:p>
        </p:txBody>
      </p:sp>
      <p:sp>
        <p:nvSpPr>
          <p:cNvPr id="6482" name="Shape 6482"/>
          <p:cNvSpPr/>
          <p:nvPr/>
        </p:nvSpPr>
        <p:spPr>
          <a:xfrm>
            <a:off x="779530" y="5494588"/>
            <a:ext cx="11445740"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800" u="sng">
                <a:hlinkClick r:id="rId2" invalidUrl="" action="" tgtFrame="" tooltip="" history="1" highlightClick="0" endSnd="0"/>
              </a:defRPr>
            </a:lvl1pPr>
          </a:lstStyle>
          <a:p>
            <a:pPr>
              <a:defRPr u="none"/>
            </a:pPr>
            <a:r>
              <a:rPr u="sng">
                <a:hlinkClick r:id="rId2" invalidUrl="" action="" tgtFrame="" tooltip="" history="1" highlightClick="0" endSnd="0"/>
              </a:rPr>
              <a:t>github.com/williamfiset/data-structures</a:t>
            </a:r>
          </a:p>
        </p:txBody>
      </p:sp>
      <p:sp>
        <p:nvSpPr>
          <p:cNvPr id="6483" name="Shape 6483"/>
          <p:cNvSpPr/>
          <p:nvPr/>
        </p:nvSpPr>
        <p:spPr>
          <a:xfrm>
            <a:off x="562111" y="7171114"/>
            <a:ext cx="1188057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NOTE: Make sure you have understood the previous video sections explaining how a </a:t>
            </a:r>
            <a:r>
              <a:t>Union Find works</a:t>
            </a:r>
            <a:r>
              <a:t> before continuing!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 name="Shape 356"/>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357" name="Shape 357"/>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58" name="Shape 358"/>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59" name="Shape 359"/>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60" name="Shape 36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61" name="Shape 361"/>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62" name="Shape 362"/>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63" name="Shape 363"/>
          <p:cNvSpPr/>
          <p:nvPr/>
        </p:nvSpPr>
        <p:spPr>
          <a:xfrm>
            <a:off x="7679019" y="5954211"/>
            <a:ext cx="1364602" cy="779443"/>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64" name="Shape 364"/>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65" name="Shape 365"/>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66" name="Shape 366"/>
          <p:cNvSpPr/>
          <p:nvPr/>
        </p:nvSpPr>
        <p:spPr>
          <a:xfrm>
            <a:off x="9973062" y="3223718"/>
            <a:ext cx="980667" cy="1780428"/>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67" name="Shape 367"/>
          <p:cNvSpPr/>
          <p:nvPr/>
        </p:nvSpPr>
        <p:spPr>
          <a:xfrm>
            <a:off x="10950454" y="4047659"/>
            <a:ext cx="980667" cy="985464"/>
          </a:xfrm>
          <a:prstGeom prst="roundRect">
            <a:avLst>
              <a:gd name="adj" fmla="val 18438"/>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68" name="Shape 368"/>
          <p:cNvSpPr/>
          <p:nvPr/>
        </p:nvSpPr>
        <p:spPr>
          <a:xfrm>
            <a:off x="9032190" y="3209769"/>
            <a:ext cx="980667" cy="985464"/>
          </a:xfrm>
          <a:prstGeom prst="roundRect">
            <a:avLst>
              <a:gd name="adj" fmla="val 19426"/>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69" name="Shape 369"/>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70" name="Shape 370"/>
          <p:cNvSpPr/>
          <p:nvPr/>
        </p:nvSpPr>
        <p:spPr>
          <a:xfrm>
            <a:off x="6703263" y="5507736"/>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71" name="Shape 371"/>
          <p:cNvSpPr/>
          <p:nvPr/>
        </p:nvSpPr>
        <p:spPr>
          <a:xfrm>
            <a:off x="6703263" y="452187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72" name="Shape 372"/>
          <p:cNvSpPr/>
          <p:nvPr/>
        </p:nvSpPr>
        <p:spPr>
          <a:xfrm flipV="1">
            <a:off x="8397955" y="4437279"/>
            <a:ext cx="870062" cy="87006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3" name="Shape 373"/>
          <p:cNvSpPr/>
          <p:nvPr/>
        </p:nvSpPr>
        <p:spPr>
          <a:xfrm flipH="1">
            <a:off x="8650987" y="4580465"/>
            <a:ext cx="877269" cy="87726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5" name="Shape 375"/>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376" name="Shape 376"/>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77" name="Shape 377"/>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78" name="Shape 378"/>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79" name="Shape 379"/>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80" name="Shape 380"/>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81" name="Shape 381"/>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82" name="Shape 382"/>
          <p:cNvSpPr/>
          <p:nvPr/>
        </p:nvSpPr>
        <p:spPr>
          <a:xfrm>
            <a:off x="8402919" y="5497011"/>
            <a:ext cx="1364602" cy="779443"/>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83" name="Shape 383"/>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84" name="Shape 384"/>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85" name="Shape 385"/>
          <p:cNvSpPr/>
          <p:nvPr/>
        </p:nvSpPr>
        <p:spPr>
          <a:xfrm>
            <a:off x="9338062" y="3706318"/>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86" name="Shape 386"/>
          <p:cNvSpPr/>
          <p:nvPr/>
        </p:nvSpPr>
        <p:spPr>
          <a:xfrm>
            <a:off x="10315454" y="4530259"/>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87" name="Shape 387"/>
          <p:cNvSpPr/>
          <p:nvPr/>
        </p:nvSpPr>
        <p:spPr>
          <a:xfrm>
            <a:off x="8397190" y="3692369"/>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8" name="Shape 388"/>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89" name="Shape 389"/>
          <p:cNvSpPr/>
          <p:nvPr/>
        </p:nvSpPr>
        <p:spPr>
          <a:xfrm>
            <a:off x="7427163" y="5050536"/>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90" name="Shape 390"/>
          <p:cNvSpPr/>
          <p:nvPr/>
        </p:nvSpPr>
        <p:spPr>
          <a:xfrm>
            <a:off x="7427163" y="406467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 name="Shape 392"/>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393" name="Shape 393"/>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94" name="Shape 394"/>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95" name="Shape 395"/>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96" name="Shape 396"/>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397" name="Shape 39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98" name="Shape 398"/>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99" name="Shape 399"/>
          <p:cNvSpPr/>
          <p:nvPr/>
        </p:nvSpPr>
        <p:spPr>
          <a:xfrm>
            <a:off x="8402919" y="5497011"/>
            <a:ext cx="1364602" cy="779443"/>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400" name="Shape 400"/>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01" name="Shape 40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02" name="Shape 402"/>
          <p:cNvSpPr/>
          <p:nvPr/>
        </p:nvSpPr>
        <p:spPr>
          <a:xfrm>
            <a:off x="9338062" y="3706318"/>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03" name="Shape 403"/>
          <p:cNvSpPr/>
          <p:nvPr/>
        </p:nvSpPr>
        <p:spPr>
          <a:xfrm>
            <a:off x="10315454" y="4530259"/>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04" name="Shape 404"/>
          <p:cNvSpPr/>
          <p:nvPr/>
        </p:nvSpPr>
        <p:spPr>
          <a:xfrm>
            <a:off x="8397190" y="3692369"/>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5" name="Shape 405"/>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406" name="Shape 406"/>
          <p:cNvSpPr/>
          <p:nvPr/>
        </p:nvSpPr>
        <p:spPr>
          <a:xfrm>
            <a:off x="7427163" y="5050536"/>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07" name="Shape 407"/>
          <p:cNvSpPr/>
          <p:nvPr/>
        </p:nvSpPr>
        <p:spPr>
          <a:xfrm>
            <a:off x="7427163" y="406467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08" name="Shape 408"/>
          <p:cNvSpPr/>
          <p:nvPr/>
        </p:nvSpPr>
        <p:spPr>
          <a:xfrm>
            <a:off x="10059479" y="6334964"/>
            <a:ext cx="589310" cy="91350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9" name="Shape 409"/>
          <p:cNvSpPr/>
          <p:nvPr/>
        </p:nvSpPr>
        <p:spPr>
          <a:xfrm flipH="1" flipV="1">
            <a:off x="9664418" y="6463636"/>
            <a:ext cx="575753" cy="97847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lvl1pPr>
              <a:defRPr b="1"/>
            </a:lvl1pPr>
          </a:lstStyle>
          <a:p>
            <a:pPr/>
            <a:r>
              <a:t>Outline</a:t>
            </a:r>
          </a:p>
        </p:txBody>
      </p:sp>
      <p:sp>
        <p:nvSpPr>
          <p:cNvPr id="126" name="Shape 126"/>
          <p:cNvSpPr/>
          <p:nvPr>
            <p:ph type="body" idx="1"/>
          </p:nvPr>
        </p:nvSpPr>
        <p:spPr>
          <a:xfrm>
            <a:off x="1582326" y="2009778"/>
            <a:ext cx="10779609" cy="7461244"/>
          </a:xfrm>
          <a:prstGeom prst="rect">
            <a:avLst/>
          </a:prstGeom>
        </p:spPr>
        <p:txBody>
          <a:bodyPr/>
          <a:lstStyle/>
          <a:p>
            <a:pPr marL="280034" indent="-280034" defTabSz="368045">
              <a:spcBef>
                <a:spcPts val="2500"/>
              </a:spcBef>
              <a:defRPr b="1" sz="2961"/>
            </a:pPr>
            <a:r>
              <a:t>Discussion &amp; Examples</a:t>
            </a:r>
            <a:endParaRPr>
              <a:solidFill>
                <a:schemeClr val="accent4"/>
              </a:solidFill>
            </a:endParaRPr>
          </a:p>
          <a:p>
            <a:pPr lvl="1" marL="560069" indent="-280034" defTabSz="368045">
              <a:spcBef>
                <a:spcPts val="2500"/>
              </a:spcBef>
              <a:defRPr sz="2961"/>
            </a:pPr>
            <a:r>
              <a:t>What is Union Find?</a:t>
            </a:r>
          </a:p>
          <a:p>
            <a:pPr lvl="1" marL="560069" indent="-280034" defTabSz="368045">
              <a:spcBef>
                <a:spcPts val="2500"/>
              </a:spcBef>
              <a:defRPr sz="2961"/>
            </a:pPr>
            <a:r>
              <a:t>Magnets example</a:t>
            </a:r>
          </a:p>
          <a:p>
            <a:pPr lvl="1" marL="560069" indent="-280034" defTabSz="368045">
              <a:spcBef>
                <a:spcPts val="2500"/>
              </a:spcBef>
              <a:defRPr sz="2961"/>
            </a:pPr>
            <a:r>
              <a:t>When and where is a Union Find used?</a:t>
            </a:r>
          </a:p>
          <a:p>
            <a:pPr lvl="1" marL="560069" indent="-280034" defTabSz="368045">
              <a:spcBef>
                <a:spcPts val="2500"/>
              </a:spcBef>
              <a:defRPr sz="2961"/>
            </a:pPr>
            <a:r>
              <a:t>Kruskal’s minimum spanning tree algorithm</a:t>
            </a:r>
          </a:p>
          <a:p>
            <a:pPr lvl="1" marL="560069" indent="-280034" defTabSz="368045">
              <a:spcBef>
                <a:spcPts val="2500"/>
              </a:spcBef>
              <a:defRPr sz="2961"/>
            </a:pPr>
            <a:r>
              <a:t>Complexity analysis</a:t>
            </a:r>
          </a:p>
          <a:p>
            <a:pPr marL="280034" indent="-280034" defTabSz="368045">
              <a:spcBef>
                <a:spcPts val="2500"/>
              </a:spcBef>
              <a:defRPr b="1" sz="2961"/>
            </a:pPr>
            <a:r>
              <a:t>Implementation Details</a:t>
            </a:r>
          </a:p>
          <a:p>
            <a:pPr lvl="1" marL="560069" indent="-280034" defTabSz="368045">
              <a:spcBef>
                <a:spcPts val="2500"/>
              </a:spcBef>
              <a:defRPr sz="2961"/>
            </a:pPr>
            <a:r>
              <a:t>Find &amp; Union operations</a:t>
            </a:r>
          </a:p>
          <a:p>
            <a:pPr lvl="1" marL="560069" indent="-280034" defTabSz="368045">
              <a:spcBef>
                <a:spcPts val="2500"/>
              </a:spcBef>
              <a:defRPr sz="2961"/>
            </a:pPr>
            <a:r>
              <a:t>Path compression</a:t>
            </a:r>
          </a:p>
          <a:p>
            <a:pPr marL="280034" indent="-280034" defTabSz="368045">
              <a:spcBef>
                <a:spcPts val="2500"/>
              </a:spcBef>
              <a:defRPr b="1" sz="2961"/>
            </a:pPr>
            <a:r>
              <a:t>Code Implementation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1" name="Shape 411"/>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412" name="Shape 412"/>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413" name="Shape 4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14" name="Shape 4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415" name="Shape 415"/>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16" name="Shape 416"/>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17" name="Shape 417"/>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18" name="Shape 418"/>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419" name="Shape 419"/>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20" name="Shape 420"/>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21" name="Shape 421"/>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22" name="Shape 422"/>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23" name="Shape 423"/>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4" name="Shape 424"/>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25" name="Shape 425"/>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26" name="Shape 426"/>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8" name="Shape 428"/>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429" name="Shape 429"/>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430" name="Shape 430"/>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31" name="Shape 431"/>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432" name="Shape 432"/>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33" name="Shape 433"/>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34" name="Shape 434"/>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35" name="Shape 435"/>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436" name="Shape 436"/>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37" name="Shape 437"/>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38" name="Shape 438"/>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39" name="Shape 439"/>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40" name="Shape 440"/>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1" name="Shape 441"/>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
        <p:nvSpPr>
          <p:cNvPr id="442" name="Shape 442"/>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43" name="Shape 443"/>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44" name="Shape 444"/>
          <p:cNvSpPr/>
          <p:nvPr/>
        </p:nvSpPr>
        <p:spPr>
          <a:xfrm flipH="1" flipV="1">
            <a:off x="4008432" y="7820332"/>
            <a:ext cx="593202" cy="37116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5" name="Shape 445"/>
          <p:cNvSpPr/>
          <p:nvPr/>
        </p:nvSpPr>
        <p:spPr>
          <a:xfrm>
            <a:off x="4182533" y="7585038"/>
            <a:ext cx="590653" cy="342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6" name="Shape 446"/>
          <p:cNvSpPr/>
          <p:nvPr/>
        </p:nvSpPr>
        <p:spPr>
          <a:xfrm flipV="1">
            <a:off x="3433233" y="5321384"/>
            <a:ext cx="1" cy="58914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7" name="Shape 447"/>
          <p:cNvSpPr/>
          <p:nvPr/>
        </p:nvSpPr>
        <p:spPr>
          <a:xfrm>
            <a:off x="3712633" y="5350439"/>
            <a:ext cx="1" cy="53103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9" name="Shape 449"/>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450" name="Shape 450"/>
          <p:cNvSpPr/>
          <p:nvPr/>
        </p:nvSpPr>
        <p:spPr>
          <a:xfrm>
            <a:off x="4011993" y="77409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451" name="Shape 451"/>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52" name="Shape 452"/>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453" name="Shape 453"/>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54" name="Shape 454"/>
          <p:cNvSpPr/>
          <p:nvPr/>
        </p:nvSpPr>
        <p:spPr>
          <a:xfrm>
            <a:off x="3695875" y="5965387"/>
            <a:ext cx="767251"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55" name="Shape 455"/>
          <p:cNvSpPr/>
          <p:nvPr/>
        </p:nvSpPr>
        <p:spPr>
          <a:xfrm>
            <a:off x="4455962" y="7092610"/>
            <a:ext cx="600151"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56" name="Shape 456"/>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457" name="Shape 457"/>
          <p:cNvSpPr/>
          <p:nvPr/>
        </p:nvSpPr>
        <p:spPr>
          <a:xfrm>
            <a:off x="3397200" y="5188119"/>
            <a:ext cx="1364601"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58" name="Shape 458"/>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59" name="Shape 459"/>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60" name="Shape 460"/>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61" name="Shape 461"/>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62" name="Shape 462"/>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63" name="Shape 463"/>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64" name="Shape 464"/>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6" name="Shape 466"/>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467" name="Shape 467"/>
          <p:cNvSpPr/>
          <p:nvPr/>
        </p:nvSpPr>
        <p:spPr>
          <a:xfrm>
            <a:off x="4011993" y="77409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468" name="Shape 468"/>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69" name="Shape 469"/>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470" name="Shape 47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71" name="Shape 471"/>
          <p:cNvSpPr/>
          <p:nvPr/>
        </p:nvSpPr>
        <p:spPr>
          <a:xfrm>
            <a:off x="3695875" y="5965387"/>
            <a:ext cx="767251"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72" name="Shape 472"/>
          <p:cNvSpPr/>
          <p:nvPr/>
        </p:nvSpPr>
        <p:spPr>
          <a:xfrm>
            <a:off x="4455962" y="7092610"/>
            <a:ext cx="600151"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73" name="Shape 473"/>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474" name="Shape 474"/>
          <p:cNvSpPr/>
          <p:nvPr/>
        </p:nvSpPr>
        <p:spPr>
          <a:xfrm>
            <a:off x="3397200" y="5188119"/>
            <a:ext cx="1364601"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75" name="Shape 475"/>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76" name="Shape 476"/>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77" name="Shape 477"/>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78" name="Shape 478"/>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79" name="Shape 479"/>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80" name="Shape 480"/>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81" name="Shape 481"/>
          <p:cNvSpPr/>
          <p:nvPr/>
        </p:nvSpPr>
        <p:spPr>
          <a:xfrm flipV="1">
            <a:off x="4517940" y="4007916"/>
            <a:ext cx="476418" cy="9800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2" name="Shape 482"/>
          <p:cNvSpPr/>
          <p:nvPr/>
        </p:nvSpPr>
        <p:spPr>
          <a:xfrm flipH="1">
            <a:off x="4782496" y="4123415"/>
            <a:ext cx="476795" cy="98004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3" name="Shape 483"/>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5" name="Shape 485"/>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486" name="Shape 486"/>
          <p:cNvSpPr/>
          <p:nvPr/>
        </p:nvSpPr>
        <p:spPr>
          <a:xfrm>
            <a:off x="4435326" y="7385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487" name="Shape 487"/>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88" name="Shape 488"/>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489" name="Shape 489"/>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490" name="Shape 490"/>
          <p:cNvSpPr/>
          <p:nvPr/>
        </p:nvSpPr>
        <p:spPr>
          <a:xfrm>
            <a:off x="4119209" y="5609787"/>
            <a:ext cx="767250"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91" name="Shape 491"/>
          <p:cNvSpPr/>
          <p:nvPr/>
        </p:nvSpPr>
        <p:spPr>
          <a:xfrm>
            <a:off x="4879295" y="6737010"/>
            <a:ext cx="600151"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92" name="Shape 492"/>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493" name="Shape 493"/>
          <p:cNvSpPr/>
          <p:nvPr/>
        </p:nvSpPr>
        <p:spPr>
          <a:xfrm>
            <a:off x="3820533" y="4832519"/>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94" name="Shape 494"/>
          <p:cNvSpPr/>
          <p:nvPr/>
        </p:nvSpPr>
        <p:spPr>
          <a:xfrm>
            <a:off x="4763579" y="4300586"/>
            <a:ext cx="491349" cy="531030"/>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95" name="Shape 495"/>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96" name="Shape 496"/>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97" name="Shape 497"/>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98" name="Shape 49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99" name="Shape 499"/>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00" name="Shape 500"/>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chemeClr val="accent5">
                    <a:hueOff val="101205"/>
                    <a:satOff val="-13598"/>
                    <a:lumOff val="23877"/>
                  </a:schemeClr>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2" name="Shape 502"/>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503" name="Shape 503"/>
          <p:cNvSpPr/>
          <p:nvPr/>
        </p:nvSpPr>
        <p:spPr>
          <a:xfrm>
            <a:off x="4435326" y="7385304"/>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04" name="Shape 504"/>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05" name="Shape 505"/>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06" name="Shape 506"/>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507" name="Shape 507"/>
          <p:cNvSpPr/>
          <p:nvPr/>
        </p:nvSpPr>
        <p:spPr>
          <a:xfrm>
            <a:off x="4119209" y="5609787"/>
            <a:ext cx="767250"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08" name="Shape 508"/>
          <p:cNvSpPr/>
          <p:nvPr/>
        </p:nvSpPr>
        <p:spPr>
          <a:xfrm>
            <a:off x="4879295" y="6737010"/>
            <a:ext cx="600151" cy="648617"/>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09" name="Shape 50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510" name="Shape 510"/>
          <p:cNvSpPr/>
          <p:nvPr/>
        </p:nvSpPr>
        <p:spPr>
          <a:xfrm>
            <a:off x="3820533" y="4832519"/>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11" name="Shape 511"/>
          <p:cNvSpPr/>
          <p:nvPr/>
        </p:nvSpPr>
        <p:spPr>
          <a:xfrm>
            <a:off x="4763579" y="4300586"/>
            <a:ext cx="491349" cy="531030"/>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12" name="Shape 512"/>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13" name="Shape 513"/>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14" name="Shape 514"/>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15" name="Shape 515"/>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chemeClr val="accent5">
                    <a:hueOff val="101205"/>
                    <a:satOff val="-13598"/>
                    <a:lumOff val="23877"/>
                  </a:schemeClr>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
        <p:nvSpPr>
          <p:cNvPr id="516" name="Shape 516"/>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17" name="Shape 517"/>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18" name="Shape 518"/>
          <p:cNvSpPr/>
          <p:nvPr/>
        </p:nvSpPr>
        <p:spPr>
          <a:xfrm>
            <a:off x="6214011" y="5681133"/>
            <a:ext cx="134739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9" name="Shape 519"/>
          <p:cNvSpPr/>
          <p:nvPr/>
        </p:nvSpPr>
        <p:spPr>
          <a:xfrm flipH="1">
            <a:off x="6179595" y="6129866"/>
            <a:ext cx="1416230"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1" name="Shape 521"/>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522" name="Shape 522"/>
          <p:cNvSpPr/>
          <p:nvPr/>
        </p:nvSpPr>
        <p:spPr>
          <a:xfrm>
            <a:off x="6430809" y="7451894"/>
            <a:ext cx="1364602" cy="779443"/>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23" name="Shape 523"/>
          <p:cNvSpPr/>
          <p:nvPr/>
        </p:nvSpPr>
        <p:spPr>
          <a:xfrm>
            <a:off x="8389598" y="7042996"/>
            <a:ext cx="767251" cy="1393219"/>
          </a:xfrm>
          <a:prstGeom prst="roundRect">
            <a:avLst>
              <a:gd name="adj" fmla="val 24829"/>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24" name="Shape 524"/>
          <p:cNvSpPr/>
          <p:nvPr/>
        </p:nvSpPr>
        <p:spPr>
          <a:xfrm>
            <a:off x="9154815" y="7044971"/>
            <a:ext cx="980667" cy="985465"/>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25" name="Shape 525"/>
          <p:cNvSpPr/>
          <p:nvPr/>
        </p:nvSpPr>
        <p:spPr>
          <a:xfrm>
            <a:off x="9526474" y="6387760"/>
            <a:ext cx="600150" cy="648618"/>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526" name="Shape 526"/>
          <p:cNvSpPr/>
          <p:nvPr/>
        </p:nvSpPr>
        <p:spPr>
          <a:xfrm>
            <a:off x="6114692" y="5676378"/>
            <a:ext cx="767250" cy="1780428"/>
          </a:xfrm>
          <a:prstGeom prst="roundRect">
            <a:avLst>
              <a:gd name="adj" fmla="val 23567"/>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27" name="Shape 527"/>
          <p:cNvSpPr/>
          <p:nvPr/>
        </p:nvSpPr>
        <p:spPr>
          <a:xfrm>
            <a:off x="6874779" y="6803600"/>
            <a:ext cx="600151" cy="648618"/>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28" name="Shape 528"/>
          <p:cNvSpPr/>
          <p:nvPr/>
        </p:nvSpPr>
        <p:spPr>
          <a:xfrm>
            <a:off x="8161619" y="6269933"/>
            <a:ext cx="1364602" cy="779443"/>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529" name="Shape 529"/>
          <p:cNvSpPr/>
          <p:nvPr/>
        </p:nvSpPr>
        <p:spPr>
          <a:xfrm>
            <a:off x="5816016" y="4899110"/>
            <a:ext cx="1364602" cy="779442"/>
          </a:xfrm>
          <a:prstGeom prst="roundRect">
            <a:avLst>
              <a:gd name="adj" fmla="val 24441"/>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30" name="Shape 530"/>
          <p:cNvSpPr/>
          <p:nvPr/>
        </p:nvSpPr>
        <p:spPr>
          <a:xfrm>
            <a:off x="6759062" y="4367177"/>
            <a:ext cx="491350" cy="531030"/>
          </a:xfrm>
          <a:prstGeom prst="roundRect">
            <a:avLst>
              <a:gd name="adj" fmla="val 26414"/>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31" name="Shape 531"/>
          <p:cNvSpPr/>
          <p:nvPr/>
        </p:nvSpPr>
        <p:spPr>
          <a:xfrm>
            <a:off x="9096762" y="4479240"/>
            <a:ext cx="980667" cy="1780428"/>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32" name="Shape 532"/>
          <p:cNvSpPr/>
          <p:nvPr/>
        </p:nvSpPr>
        <p:spPr>
          <a:xfrm>
            <a:off x="10074154" y="5303181"/>
            <a:ext cx="980667" cy="985464"/>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33" name="Shape 533"/>
          <p:cNvSpPr/>
          <p:nvPr/>
        </p:nvSpPr>
        <p:spPr>
          <a:xfrm>
            <a:off x="8155890" y="4465291"/>
            <a:ext cx="980667" cy="985464"/>
          </a:xfrm>
          <a:prstGeom prst="roundRect">
            <a:avLst>
              <a:gd name="adj" fmla="val 19426"/>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34" name="Shape 534"/>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chemeClr val="accent1">
                    <a:hueOff val="-136794"/>
                    <a:satOff val="-2150"/>
                    <a:lumOff val="15693"/>
                  </a:schemeClr>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1">
                    <a:hueOff val="-136794"/>
                    <a:satOff val="-2150"/>
                    <a:lumOff val="15693"/>
                  </a:schemeClr>
                </a:solidFill>
              </a:defRPr>
            </a:pPr>
            <a:r>
              <a:t>Magnet 5</a:t>
            </a:r>
          </a:p>
          <a:p>
            <a:pPr algn="l">
              <a:defRPr>
                <a:solidFill>
                  <a:schemeClr val="accent1">
                    <a:hueOff val="-136794"/>
                    <a:satOff val="-2150"/>
                    <a:lumOff val="15693"/>
                  </a:schemeClr>
                </a:solidFill>
              </a:defRPr>
            </a:pPr>
            <a:r>
              <a:t>Magnet 6</a:t>
            </a:r>
          </a:p>
          <a:p>
            <a:pPr algn="l">
              <a:defRPr>
                <a:solidFill>
                  <a:schemeClr val="accent1">
                    <a:hueOff val="-136794"/>
                    <a:satOff val="-2150"/>
                    <a:lumOff val="15693"/>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1">
                    <a:hueOff val="-136794"/>
                    <a:satOff val="-2150"/>
                    <a:lumOff val="15693"/>
                  </a:schemeClr>
                </a:solidFill>
              </a:defRPr>
            </a:pPr>
            <a:r>
              <a:t>Magnet 11</a:t>
            </a:r>
          </a:p>
          <a:p>
            <a:pPr algn="l">
              <a:defRPr>
                <a:solidFill>
                  <a:schemeClr val="accent1">
                    <a:hueOff val="-136794"/>
                    <a:satOff val="-2150"/>
                    <a:lumOff val="15693"/>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
        <p:nvSpPr>
          <p:cNvPr id="535" name="Shape 535"/>
          <p:cNvSpPr/>
          <p:nvPr/>
        </p:nvSpPr>
        <p:spPr>
          <a:xfrm>
            <a:off x="7185863" y="5823458"/>
            <a:ext cx="980667" cy="985465"/>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36" name="Shape 536"/>
          <p:cNvSpPr/>
          <p:nvPr/>
        </p:nvSpPr>
        <p:spPr>
          <a:xfrm>
            <a:off x="7185863" y="4837599"/>
            <a:ext cx="980667" cy="985465"/>
          </a:xfrm>
          <a:prstGeom prst="roundRect">
            <a:avLst>
              <a:gd name="adj" fmla="val 19426"/>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8" name="Shape 538"/>
          <p:cNvSpPr/>
          <p:nvPr>
            <p:ph type="title"/>
          </p:nvPr>
        </p:nvSpPr>
        <p:spPr>
          <a:prstGeom prst="rect">
            <a:avLst/>
          </a:prstGeom>
        </p:spPr>
        <p:txBody>
          <a:bodyPr/>
          <a:lstStyle/>
          <a:p>
            <a:pPr defTabSz="508254">
              <a:defRPr b="1" sz="6960"/>
            </a:pPr>
            <a:r>
              <a:t>When and where is a </a:t>
            </a:r>
            <a:r>
              <a:t>Union Find</a:t>
            </a:r>
            <a:r>
              <a:t> used?</a:t>
            </a:r>
          </a:p>
        </p:txBody>
      </p:sp>
      <p:sp>
        <p:nvSpPr>
          <p:cNvPr id="539" name="Shape 539"/>
          <p:cNvSpPr/>
          <p:nvPr/>
        </p:nvSpPr>
        <p:spPr>
          <a:xfrm>
            <a:off x="952500" y="2791710"/>
            <a:ext cx="11099800" cy="63207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4000"/>
            </a:pPr>
            <a:r>
              <a:t>Kruskal's minimum spanning </a:t>
            </a:r>
          </a:p>
          <a:p>
            <a:pPr>
              <a:defRPr sz="4000"/>
            </a:pPr>
            <a:r>
              <a:t>tree algorithm</a:t>
            </a:r>
          </a:p>
          <a:p>
            <a:pPr>
              <a:defRPr sz="4000"/>
            </a:pPr>
          </a:p>
          <a:p>
            <a:pPr>
              <a:defRPr sz="4000"/>
            </a:pPr>
            <a:r>
              <a:t>Grid percolation</a:t>
            </a:r>
          </a:p>
          <a:p>
            <a:pPr>
              <a:defRPr sz="4000"/>
            </a:pPr>
          </a:p>
          <a:p>
            <a:pPr>
              <a:defRPr sz="4000"/>
            </a:pPr>
            <a:r>
              <a:t>Network connectivity</a:t>
            </a:r>
          </a:p>
          <a:p>
            <a:pPr>
              <a:defRPr sz="4000"/>
            </a:pPr>
          </a:p>
          <a:p>
            <a:pPr>
              <a:defRPr sz="4000"/>
            </a:pPr>
            <a:r>
              <a:t>Least common ancestor in trees</a:t>
            </a:r>
          </a:p>
          <a:p>
            <a:pPr>
              <a:defRPr sz="4000"/>
            </a:pPr>
          </a:p>
          <a:p>
            <a:pPr>
              <a:defRPr sz="4000"/>
            </a:pPr>
            <a:r>
              <a:t>Image processing</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3" name="Shape 543"/>
          <p:cNvSpPr/>
          <p:nvPr>
            <p:ph type="title"/>
          </p:nvPr>
        </p:nvSpPr>
        <p:spPr>
          <a:xfrm>
            <a:off x="952500" y="-39097"/>
            <a:ext cx="11099800" cy="1736466"/>
          </a:xfrm>
          <a:prstGeom prst="rect">
            <a:avLst/>
          </a:prstGeom>
        </p:spPr>
        <p:txBody>
          <a:bodyPr/>
          <a:lstStyle>
            <a:lvl1pPr>
              <a:defRPr b="1" sz="9000"/>
            </a:lvl1pPr>
          </a:lstStyle>
          <a:p>
            <a:pPr/>
            <a:r>
              <a:t>Complexity</a:t>
            </a:r>
          </a:p>
        </p:txBody>
      </p:sp>
      <p:graphicFrame>
        <p:nvGraphicFramePr>
          <p:cNvPr id="544" name="Table 544"/>
          <p:cNvGraphicFramePr/>
          <p:nvPr/>
        </p:nvGraphicFramePr>
        <p:xfrm>
          <a:off x="789968" y="1901559"/>
          <a:ext cx="11437564" cy="665560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12431"/>
                <a:gridCol w="5712431"/>
              </a:tblGrid>
              <a:tr h="1107150">
                <a:tc>
                  <a:txBody>
                    <a:bodyPr/>
                    <a:lstStyle/>
                    <a:p>
                      <a:pPr defTabSz="914400">
                        <a:defRPr>
                          <a:solidFill>
                            <a:srgbClr val="000000"/>
                          </a:solidFill>
                        </a:defRPr>
                      </a:pPr>
                      <a:r>
                        <a:rPr b="1" sz="3600">
                          <a:solidFill>
                            <a:srgbClr val="FFFFFF"/>
                          </a:solidFill>
                          <a:latin typeface="+mj-lt"/>
                          <a:ea typeface="+mj-ea"/>
                          <a:cs typeface="+mj-cs"/>
                          <a:sym typeface="Menlo"/>
                        </a:rPr>
                        <a:t>Construction</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200">
                          <a:solidFill>
                            <a:schemeClr val="accent5">
                              <a:hueOff val="101205"/>
                              <a:satOff val="-13598"/>
                              <a:lumOff val="23877"/>
                            </a:schemeClr>
                          </a:solidFill>
                          <a:latin typeface="+mj-lt"/>
                          <a:ea typeface="+mj-ea"/>
                          <a:cs typeface="+mj-cs"/>
                          <a:sym typeface="Menlo"/>
                        </a:rPr>
                        <a:t>O(n)</a:t>
                      </a:r>
                    </a:p>
                  </a:txBody>
                  <a:tcPr marL="50800" marR="50800" marT="50800" marB="50800" anchor="ctr" anchorCtr="0" horzOverflow="overflow">
                    <a:lnR w="12700">
                      <a:solidFill>
                        <a:srgbClr val="D6D6D6"/>
                      </a:solidFill>
                      <a:miter lim="400000"/>
                    </a:lnR>
                    <a:lnT w="12700">
                      <a:solidFill>
                        <a:srgbClr val="D6D6D6"/>
                      </a:solidFill>
                      <a:miter lim="400000"/>
                    </a:lnT>
                  </a:tcPr>
                </a:tc>
              </a:tr>
              <a:tr h="1107150">
                <a:tc>
                  <a:txBody>
                    <a:bodyPr/>
                    <a:lstStyle/>
                    <a:p>
                      <a:pPr defTabSz="914400">
                        <a:defRPr>
                          <a:solidFill>
                            <a:srgbClr val="000000"/>
                          </a:solidFill>
                        </a:defRPr>
                      </a:pPr>
                      <a:r>
                        <a:rPr b="1" sz="3600">
                          <a:solidFill>
                            <a:srgbClr val="FFFFFF"/>
                          </a:solidFill>
                          <a:latin typeface="+mj-lt"/>
                          <a:ea typeface="+mj-ea"/>
                          <a:cs typeface="+mj-cs"/>
                          <a:sym typeface="Menlo"/>
                        </a:rPr>
                        <a:t>Union</a:t>
                      </a:r>
                    </a:p>
                  </a:txBody>
                  <a:tcPr marL="50800" marR="50800" marT="50800" marB="50800" anchor="ctr" anchorCtr="0"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anchorCtr="0" horzOverflow="overflow">
                    <a:lnR w="12700">
                      <a:solidFill>
                        <a:srgbClr val="D6D6D6"/>
                      </a:solidFill>
                      <a:miter lim="400000"/>
                    </a:lnR>
                  </a:tcPr>
                </a:tc>
              </a:tr>
              <a:tr h="1107150">
                <a:tc>
                  <a:txBody>
                    <a:bodyPr/>
                    <a:lstStyle/>
                    <a:p>
                      <a:pPr defTabSz="914400">
                        <a:defRPr>
                          <a:solidFill>
                            <a:srgbClr val="000000"/>
                          </a:solidFill>
                        </a:defRPr>
                      </a:pPr>
                      <a:r>
                        <a:rPr b="1" sz="3600">
                          <a:solidFill>
                            <a:srgbClr val="FFFFFF"/>
                          </a:solidFill>
                          <a:latin typeface="+mj-lt"/>
                          <a:ea typeface="+mj-ea"/>
                          <a:cs typeface="+mj-cs"/>
                          <a:sym typeface="Menlo"/>
                        </a:rPr>
                        <a:t>Find</a:t>
                      </a:r>
                    </a:p>
                  </a:txBody>
                  <a:tcPr marL="50800" marR="50800" marT="50800" marB="50800" anchor="ctr" anchorCtr="0"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anchorCtr="0" horzOverflow="overflow">
                    <a:lnR w="12700">
                      <a:solidFill>
                        <a:srgbClr val="D6D6D6"/>
                      </a:solidFill>
                      <a:miter lim="400000"/>
                    </a:lnR>
                  </a:tcPr>
                </a:tc>
              </a:tr>
              <a:tr h="1107150">
                <a:tc>
                  <a:txBody>
                    <a:bodyPr/>
                    <a:lstStyle/>
                    <a:p>
                      <a:pPr defTabSz="914400">
                        <a:defRPr>
                          <a:solidFill>
                            <a:srgbClr val="000000"/>
                          </a:solidFill>
                        </a:defRPr>
                      </a:pPr>
                      <a:r>
                        <a:rPr b="1" sz="3600">
                          <a:solidFill>
                            <a:srgbClr val="FFFFFF"/>
                          </a:solidFill>
                          <a:latin typeface="+mj-lt"/>
                          <a:ea typeface="+mj-ea"/>
                          <a:cs typeface="+mj-cs"/>
                          <a:sym typeface="Menlo"/>
                        </a:rPr>
                        <a:t>Get component size</a:t>
                      </a:r>
                    </a:p>
                  </a:txBody>
                  <a:tcPr marL="50800" marR="50800" marT="50800" marB="50800" anchor="ctr" anchorCtr="0"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anchorCtr="0" horzOverflow="overflow">
                    <a:lnR w="12700">
                      <a:solidFill>
                        <a:srgbClr val="D6D6D6"/>
                      </a:solidFill>
                      <a:miter lim="400000"/>
                    </a:lnR>
                  </a:tcPr>
                </a:tc>
              </a:tr>
              <a:tr h="1107150">
                <a:tc>
                  <a:txBody>
                    <a:bodyPr/>
                    <a:lstStyle/>
                    <a:p>
                      <a:pPr defTabSz="914400">
                        <a:defRPr>
                          <a:solidFill>
                            <a:srgbClr val="000000"/>
                          </a:solidFill>
                        </a:defRPr>
                      </a:pPr>
                      <a:r>
                        <a:rPr b="1" sz="3600">
                          <a:solidFill>
                            <a:srgbClr val="FFFFFF"/>
                          </a:solidFill>
                          <a:latin typeface="+mj-lt"/>
                          <a:ea typeface="+mj-ea"/>
                          <a:cs typeface="+mj-cs"/>
                          <a:sym typeface="Menlo"/>
                        </a:rPr>
                        <a:t>Check if connected</a:t>
                      </a:r>
                    </a:p>
                  </a:txBody>
                  <a:tcPr marL="50800" marR="50800" marT="50800" marB="50800" anchor="ctr" anchorCtr="0"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anchorCtr="0" horzOverflow="overflow">
                    <a:lnR w="12700">
                      <a:solidFill>
                        <a:srgbClr val="D6D6D6"/>
                      </a:solidFill>
                      <a:miter lim="400000"/>
                    </a:lnR>
                  </a:tcPr>
                </a:tc>
              </a:tr>
              <a:tr h="1107150">
                <a:tc>
                  <a:txBody>
                    <a:bodyPr/>
                    <a:lstStyle/>
                    <a:p>
                      <a:pPr defTabSz="914400">
                        <a:defRPr>
                          <a:solidFill>
                            <a:srgbClr val="000000"/>
                          </a:solidFill>
                        </a:defRPr>
                      </a:pPr>
                      <a:r>
                        <a:rPr b="1" sz="3600">
                          <a:solidFill>
                            <a:srgbClr val="FFFFFF"/>
                          </a:solidFill>
                          <a:latin typeface="+mj-lt"/>
                          <a:ea typeface="+mj-ea"/>
                          <a:cs typeface="+mj-cs"/>
                          <a:sym typeface="Menlo"/>
                        </a:rPr>
                        <a:t>Count components</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a:defRPr>
                          <a:solidFill>
                            <a:srgbClr val="000000"/>
                          </a:solidFill>
                        </a:defRPr>
                      </a:pPr>
                      <a:r>
                        <a:rPr sz="4200">
                          <a:solidFill>
                            <a:schemeClr val="accent3">
                              <a:hueOff val="-499813"/>
                              <a:satOff val="-5228"/>
                              <a:lumOff val="24899"/>
                            </a:schemeClr>
                          </a:solidFill>
                          <a:latin typeface="+mj-lt"/>
                          <a:ea typeface="+mj-ea"/>
                          <a:cs typeface="+mj-cs"/>
                          <a:sym typeface="Menlo"/>
                        </a:rPr>
                        <a:t>O(1)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45" name="Shape 545"/>
          <p:cNvSpPr/>
          <p:nvPr/>
        </p:nvSpPr>
        <p:spPr>
          <a:xfrm>
            <a:off x="1791072" y="8748652"/>
            <a:ext cx="9748318"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4200"/>
            </a:lvl1pPr>
          </a:lstStyle>
          <a:p>
            <a:pPr/>
            <a:r>
              <a:t>α(n) - Amortized constant time</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7" name="Shape 547"/>
          <p:cNvSpPr/>
          <p:nvPr>
            <p:ph type="ctrTitle"/>
          </p:nvPr>
        </p:nvSpPr>
        <p:spPr>
          <a:xfrm>
            <a:off x="255599" y="-14358"/>
            <a:ext cx="12493602" cy="3096285"/>
          </a:xfrm>
          <a:prstGeom prst="rect">
            <a:avLst/>
          </a:prstGeom>
        </p:spPr>
        <p:txBody>
          <a:bodyPr anchor="ctr"/>
          <a:lstStyle>
            <a:lvl1pPr defTabSz="379729">
              <a:defRPr b="1" sz="5200"/>
            </a:lvl1pPr>
          </a:lstStyle>
          <a:p>
            <a:pPr/>
            <a:r>
              <a:t>Kruskal’s Minimum Spanning Tree Algorithm in the next video </a:t>
            </a:r>
          </a:p>
        </p:txBody>
      </p:sp>
      <p:sp>
        <p:nvSpPr>
          <p:cNvPr id="548" name="Shape 548"/>
          <p:cNvSpPr/>
          <p:nvPr/>
        </p:nvSpPr>
        <p:spPr>
          <a:xfrm>
            <a:off x="1479500" y="7475394"/>
            <a:ext cx="10277895" cy="15804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274574">
              <a:defRPr sz="3384"/>
            </a:lvl1pPr>
          </a:lstStyle>
          <a:p>
            <a:pPr/>
            <a:r>
              <a:t>Implementation source code and tests can all be found at the following link:</a:t>
            </a:r>
          </a:p>
        </p:txBody>
      </p:sp>
      <p:sp>
        <p:nvSpPr>
          <p:cNvPr id="549" name="Shape 549"/>
          <p:cNvSpPr/>
          <p:nvPr/>
        </p:nvSpPr>
        <p:spPr>
          <a:xfrm>
            <a:off x="779530" y="8794181"/>
            <a:ext cx="11445740"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800" u="sng">
                <a:hlinkClick r:id="rId2" invalidUrl="" action="" tgtFrame="" tooltip="" history="1" highlightClick="0" endSnd="0"/>
              </a:defRPr>
            </a:lvl1pPr>
          </a:lstStyle>
          <a:p>
            <a:pPr>
              <a:defRPr u="none"/>
            </a:pPr>
            <a:r>
              <a:rPr u="sng">
                <a:hlinkClick r:id="rId2" invalidUrl="" action="" tgtFrame="" tooltip="" history="1" highlightClick="0" endSnd="0"/>
              </a:rPr>
              <a:t>github.com/williamfiset/data-structures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xfrm>
            <a:off x="548410" y="2611868"/>
            <a:ext cx="11907979" cy="3719256"/>
          </a:xfrm>
          <a:prstGeom prst="rect">
            <a:avLst/>
          </a:prstGeom>
        </p:spPr>
        <p:txBody>
          <a:bodyPr/>
          <a:lstStyle/>
          <a:p>
            <a:pPr>
              <a:defRPr b="1" sz="11000"/>
            </a:pPr>
            <a:r>
              <a:t>Discussion</a:t>
            </a:r>
          </a:p>
          <a:p>
            <a:pPr>
              <a:defRPr b="1" sz="11000"/>
            </a:pPr>
            <a:r>
              <a:t>and Examples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1" name="Shape 551"/>
          <p:cNvSpPr/>
          <p:nvPr>
            <p:ph type="ctrTitle"/>
          </p:nvPr>
        </p:nvSpPr>
        <p:spPr>
          <a:xfrm>
            <a:off x="368149" y="417845"/>
            <a:ext cx="12268502" cy="3871130"/>
          </a:xfrm>
          <a:prstGeom prst="rect">
            <a:avLst/>
          </a:prstGeom>
        </p:spPr>
        <p:txBody>
          <a:bodyPr/>
          <a:lstStyle>
            <a:lvl1pPr>
              <a:defRPr b="1" sz="14000"/>
            </a:lvl1pPr>
          </a:lstStyle>
          <a:p>
            <a:pPr/>
            <a:r>
              <a:t>Union Find</a:t>
            </a:r>
          </a:p>
        </p:txBody>
      </p:sp>
      <p:sp>
        <p:nvSpPr>
          <p:cNvPr id="552" name="Shape 552"/>
          <p:cNvSpPr/>
          <p:nvPr/>
        </p:nvSpPr>
        <p:spPr>
          <a:xfrm>
            <a:off x="271068" y="4660820"/>
            <a:ext cx="12462664" cy="1358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500"/>
            </a:lvl1pPr>
          </a:lstStyle>
          <a:p>
            <a:pPr/>
            <a:r>
              <a:t>Kruskal’s Algorithm</a:t>
            </a:r>
          </a:p>
        </p:txBody>
      </p:sp>
      <p:sp>
        <p:nvSpPr>
          <p:cNvPr id="553" name="Shape 553"/>
          <p:cNvSpPr/>
          <p:nvPr/>
        </p:nvSpPr>
        <p:spPr>
          <a:xfrm>
            <a:off x="4656075" y="684104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William Fiset</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5" name="Shape 555"/>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556" name="Shape 556"/>
          <p:cNvSpPr/>
          <p:nvPr/>
        </p:nvSpPr>
        <p:spPr>
          <a:xfrm>
            <a:off x="534206" y="2741083"/>
            <a:ext cx="11936388" cy="4813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500"/>
            </a:pPr>
            <a:r>
              <a:t>Given a graph G = (V,E) we want to find a </a:t>
            </a:r>
            <a:r>
              <a:rPr b="1">
                <a:solidFill>
                  <a:schemeClr val="accent2">
                    <a:satOff val="-13916"/>
                    <a:lumOff val="13989"/>
                  </a:schemeClr>
                </a:solidFill>
              </a:rPr>
              <a:t>Minimum Spanning Tree</a:t>
            </a:r>
            <a:r>
              <a:t> in the graph (it may not be unique). A minimum spanning tree is a subset of the edges which connect all vertices in the graph with the minimal total edge cost.</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8" name="Shape 558"/>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559" name="Shape 559"/>
          <p:cNvSpPr/>
          <p:nvPr/>
        </p:nvSpPr>
        <p:spPr>
          <a:xfrm>
            <a:off x="4064000" y="1783594"/>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60" name="Shape 560"/>
          <p:cNvSpPr/>
          <p:nvPr/>
        </p:nvSpPr>
        <p:spPr>
          <a:xfrm>
            <a:off x="2319866" y="4391327"/>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61" name="Shape 561"/>
          <p:cNvSpPr/>
          <p:nvPr/>
        </p:nvSpPr>
        <p:spPr>
          <a:xfrm>
            <a:off x="5130800" y="3917194"/>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62" name="Shape 562"/>
          <p:cNvSpPr/>
          <p:nvPr/>
        </p:nvSpPr>
        <p:spPr>
          <a:xfrm>
            <a:off x="2472266" y="7151461"/>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63" name="Shape 563"/>
          <p:cNvSpPr/>
          <p:nvPr/>
        </p:nvSpPr>
        <p:spPr>
          <a:xfrm>
            <a:off x="5317066" y="7151461"/>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64" name="Shape 564"/>
          <p:cNvSpPr/>
          <p:nvPr/>
        </p:nvSpPr>
        <p:spPr>
          <a:xfrm>
            <a:off x="7416800" y="2139194"/>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65" name="Shape 565"/>
          <p:cNvSpPr/>
          <p:nvPr/>
        </p:nvSpPr>
        <p:spPr>
          <a:xfrm>
            <a:off x="6654800" y="5691941"/>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66" name="Shape 566"/>
          <p:cNvSpPr/>
          <p:nvPr/>
        </p:nvSpPr>
        <p:spPr>
          <a:xfrm>
            <a:off x="8509000" y="6818007"/>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67" name="Shape 567"/>
          <p:cNvSpPr/>
          <p:nvPr/>
        </p:nvSpPr>
        <p:spPr>
          <a:xfrm>
            <a:off x="9025466" y="3772615"/>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68" name="Shape 568"/>
          <p:cNvSpPr/>
          <p:nvPr/>
        </p:nvSpPr>
        <p:spPr>
          <a:xfrm flipV="1">
            <a:off x="5981258" y="6374600"/>
            <a:ext cx="782882"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9" name="Shape 569"/>
          <p:cNvSpPr/>
          <p:nvPr/>
        </p:nvSpPr>
        <p:spPr>
          <a:xfrm flipV="1">
            <a:off x="2919433" y="2505333"/>
            <a:ext cx="1296239" cy="190279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0" name="Shape 570"/>
          <p:cNvSpPr/>
          <p:nvPr/>
        </p:nvSpPr>
        <p:spPr>
          <a:xfrm flipV="1">
            <a:off x="3031682" y="4596600"/>
            <a:ext cx="2191524"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1" name="Shape 571"/>
          <p:cNvSpPr/>
          <p:nvPr/>
        </p:nvSpPr>
        <p:spPr>
          <a:xfrm flipV="1">
            <a:off x="3095024" y="4363568"/>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2" name="Shape 572"/>
          <p:cNvSpPr/>
          <p:nvPr/>
        </p:nvSpPr>
        <p:spPr>
          <a:xfrm flipV="1">
            <a:off x="6108257" y="7294556"/>
            <a:ext cx="2392343"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3" name="Shape 573"/>
          <p:cNvSpPr/>
          <p:nvPr/>
        </p:nvSpPr>
        <p:spPr>
          <a:xfrm flipV="1">
            <a:off x="8978458" y="4551239"/>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4" name="Shape 574"/>
          <p:cNvSpPr/>
          <p:nvPr/>
        </p:nvSpPr>
        <p:spPr>
          <a:xfrm>
            <a:off x="4885465" y="2228711"/>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5" name="Shape 575"/>
          <p:cNvSpPr/>
          <p:nvPr/>
        </p:nvSpPr>
        <p:spPr>
          <a:xfrm flipV="1">
            <a:off x="5872030" y="2780957"/>
            <a:ext cx="1613596" cy="130538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6" name="Shape 576"/>
          <p:cNvSpPr/>
          <p:nvPr/>
        </p:nvSpPr>
        <p:spPr>
          <a:xfrm>
            <a:off x="5795830" y="4602812"/>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7" name="Shape 577"/>
          <p:cNvSpPr/>
          <p:nvPr/>
        </p:nvSpPr>
        <p:spPr>
          <a:xfrm>
            <a:off x="8124164" y="2748611"/>
            <a:ext cx="968342" cy="111336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8" name="Shape 578"/>
          <p:cNvSpPr/>
          <p:nvPr/>
        </p:nvSpPr>
        <p:spPr>
          <a:xfrm>
            <a:off x="2713964" y="5195478"/>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9" name="Shape 579"/>
          <p:cNvSpPr/>
          <p:nvPr/>
        </p:nvSpPr>
        <p:spPr>
          <a:xfrm flipH="1" flipV="1">
            <a:off x="5527778" y="4711352"/>
            <a:ext cx="131300" cy="239990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0" name="Shape 580"/>
          <p:cNvSpPr/>
          <p:nvPr/>
        </p:nvSpPr>
        <p:spPr>
          <a:xfrm flipV="1">
            <a:off x="7378257" y="4433881"/>
            <a:ext cx="1681738" cy="14289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1" name="Shape 581"/>
          <p:cNvSpPr/>
          <p:nvPr/>
        </p:nvSpPr>
        <p:spPr>
          <a:xfrm flipV="1">
            <a:off x="3247363" y="7550932"/>
            <a:ext cx="1963044"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2" name="Shape 582"/>
          <p:cNvSpPr/>
          <p:nvPr/>
        </p:nvSpPr>
        <p:spPr>
          <a:xfrm>
            <a:off x="4669763" y="2511545"/>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3" name="Shape 583"/>
          <p:cNvSpPr/>
          <p:nvPr/>
        </p:nvSpPr>
        <p:spPr>
          <a:xfrm>
            <a:off x="7387563" y="6346945"/>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4" name="Shape 584"/>
          <p:cNvSpPr/>
          <p:nvPr/>
        </p:nvSpPr>
        <p:spPr>
          <a:xfrm>
            <a:off x="10682302" y="5691941"/>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85" name="Shape 585"/>
          <p:cNvSpPr/>
          <p:nvPr/>
        </p:nvSpPr>
        <p:spPr>
          <a:xfrm flipV="1">
            <a:off x="9275630" y="6293367"/>
            <a:ext cx="1429776" cy="87484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6" name="Shape 586"/>
          <p:cNvSpPr/>
          <p:nvPr/>
        </p:nvSpPr>
        <p:spPr>
          <a:xfrm>
            <a:off x="9682072" y="4443428"/>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7" name="Shape 587"/>
          <p:cNvSpPr/>
          <p:nvPr/>
        </p:nvSpPr>
        <p:spPr>
          <a:xfrm>
            <a:off x="5927266" y="17887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588" name="Shape 588"/>
          <p:cNvSpPr/>
          <p:nvPr/>
        </p:nvSpPr>
        <p:spPr>
          <a:xfrm>
            <a:off x="6735833" y="32636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589" name="Shape 589"/>
          <p:cNvSpPr/>
          <p:nvPr/>
        </p:nvSpPr>
        <p:spPr>
          <a:xfrm>
            <a:off x="4940369" y="2896051"/>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9</a:t>
            </a:r>
          </a:p>
        </p:txBody>
      </p:sp>
      <p:sp>
        <p:nvSpPr>
          <p:cNvPr id="590" name="Shape 590"/>
          <p:cNvSpPr/>
          <p:nvPr/>
        </p:nvSpPr>
        <p:spPr>
          <a:xfrm>
            <a:off x="3124712" y="2999541"/>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591" name="Shape 591"/>
          <p:cNvSpPr/>
          <p:nvPr/>
        </p:nvSpPr>
        <p:spPr>
          <a:xfrm>
            <a:off x="3902509" y="399551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592" name="Shape 592"/>
          <p:cNvSpPr/>
          <p:nvPr/>
        </p:nvSpPr>
        <p:spPr>
          <a:xfrm>
            <a:off x="2288297" y="5937503"/>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593" name="Shape 593"/>
          <p:cNvSpPr/>
          <p:nvPr/>
        </p:nvSpPr>
        <p:spPr>
          <a:xfrm>
            <a:off x="3774197" y="543797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594" name="Shape 594"/>
          <p:cNvSpPr/>
          <p:nvPr/>
        </p:nvSpPr>
        <p:spPr>
          <a:xfrm>
            <a:off x="4250866" y="7017003"/>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595" name="Shape 595"/>
          <p:cNvSpPr/>
          <p:nvPr/>
        </p:nvSpPr>
        <p:spPr>
          <a:xfrm>
            <a:off x="7167333" y="734770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596" name="Shape 596"/>
          <p:cNvSpPr/>
          <p:nvPr/>
        </p:nvSpPr>
        <p:spPr>
          <a:xfrm>
            <a:off x="7828610" y="611157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597" name="Shape 597"/>
          <p:cNvSpPr/>
          <p:nvPr/>
        </p:nvSpPr>
        <p:spPr>
          <a:xfrm>
            <a:off x="9174106" y="543797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598" name="Shape 598"/>
          <p:cNvSpPr/>
          <p:nvPr/>
        </p:nvSpPr>
        <p:spPr>
          <a:xfrm>
            <a:off x="10067542" y="659366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599" name="Shape 599"/>
          <p:cNvSpPr/>
          <p:nvPr/>
        </p:nvSpPr>
        <p:spPr>
          <a:xfrm>
            <a:off x="10334242" y="462464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600" name="Shape 600"/>
          <p:cNvSpPr/>
          <p:nvPr/>
        </p:nvSpPr>
        <p:spPr>
          <a:xfrm>
            <a:off x="8024347" y="454324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601" name="Shape 601"/>
          <p:cNvSpPr/>
          <p:nvPr/>
        </p:nvSpPr>
        <p:spPr>
          <a:xfrm>
            <a:off x="8591614" y="2896051"/>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602" name="Shape 602"/>
          <p:cNvSpPr/>
          <p:nvPr/>
        </p:nvSpPr>
        <p:spPr>
          <a:xfrm>
            <a:off x="6278633" y="47622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603" name="Shape 603"/>
          <p:cNvSpPr/>
          <p:nvPr/>
        </p:nvSpPr>
        <p:spPr>
          <a:xfrm>
            <a:off x="4920825" y="5638560"/>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604" name="Shape 604"/>
          <p:cNvSpPr/>
          <p:nvPr/>
        </p:nvSpPr>
        <p:spPr>
          <a:xfrm>
            <a:off x="6389685" y="659366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6" name="Shape 606"/>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607" name="Shape 607"/>
          <p:cNvSpPr/>
          <p:nvPr/>
        </p:nvSpPr>
        <p:spPr>
          <a:xfrm>
            <a:off x="4064000" y="1783594"/>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08" name="Shape 608"/>
          <p:cNvSpPr/>
          <p:nvPr/>
        </p:nvSpPr>
        <p:spPr>
          <a:xfrm>
            <a:off x="2319866" y="4391327"/>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09" name="Shape 609"/>
          <p:cNvSpPr/>
          <p:nvPr/>
        </p:nvSpPr>
        <p:spPr>
          <a:xfrm>
            <a:off x="5130800" y="3917194"/>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10" name="Shape 610"/>
          <p:cNvSpPr/>
          <p:nvPr/>
        </p:nvSpPr>
        <p:spPr>
          <a:xfrm>
            <a:off x="2472266" y="7151461"/>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11" name="Shape 611"/>
          <p:cNvSpPr/>
          <p:nvPr/>
        </p:nvSpPr>
        <p:spPr>
          <a:xfrm>
            <a:off x="5317066" y="7151461"/>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12" name="Shape 612"/>
          <p:cNvSpPr/>
          <p:nvPr/>
        </p:nvSpPr>
        <p:spPr>
          <a:xfrm>
            <a:off x="7416800" y="2139194"/>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13" name="Shape 613"/>
          <p:cNvSpPr/>
          <p:nvPr/>
        </p:nvSpPr>
        <p:spPr>
          <a:xfrm>
            <a:off x="6654800" y="5691941"/>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14" name="Shape 614"/>
          <p:cNvSpPr/>
          <p:nvPr/>
        </p:nvSpPr>
        <p:spPr>
          <a:xfrm>
            <a:off x="8509000" y="6818007"/>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15" name="Shape 615"/>
          <p:cNvSpPr/>
          <p:nvPr/>
        </p:nvSpPr>
        <p:spPr>
          <a:xfrm>
            <a:off x="9025466" y="3772615"/>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16" name="Shape 616"/>
          <p:cNvSpPr/>
          <p:nvPr/>
        </p:nvSpPr>
        <p:spPr>
          <a:xfrm flipV="1">
            <a:off x="5981258" y="6374600"/>
            <a:ext cx="782882" cy="868342"/>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617" name="Shape 617"/>
          <p:cNvSpPr/>
          <p:nvPr/>
        </p:nvSpPr>
        <p:spPr>
          <a:xfrm flipV="1">
            <a:off x="2919433" y="2505333"/>
            <a:ext cx="1296239" cy="1902797"/>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618" name="Shape 618"/>
          <p:cNvSpPr/>
          <p:nvPr/>
        </p:nvSpPr>
        <p:spPr>
          <a:xfrm flipV="1">
            <a:off x="3095024" y="4363568"/>
            <a:ext cx="2004529" cy="42979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619" name="Shape 619"/>
          <p:cNvSpPr/>
          <p:nvPr/>
        </p:nvSpPr>
        <p:spPr>
          <a:xfrm flipV="1">
            <a:off x="8978458" y="4551239"/>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620" name="Shape 620"/>
          <p:cNvSpPr/>
          <p:nvPr/>
        </p:nvSpPr>
        <p:spPr>
          <a:xfrm flipV="1">
            <a:off x="5872030" y="2780957"/>
            <a:ext cx="1613596" cy="130538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621" name="Shape 621"/>
          <p:cNvSpPr/>
          <p:nvPr/>
        </p:nvSpPr>
        <p:spPr>
          <a:xfrm>
            <a:off x="5795830" y="4602812"/>
            <a:ext cx="958752" cy="1182424"/>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622" name="Shape 622"/>
          <p:cNvSpPr/>
          <p:nvPr/>
        </p:nvSpPr>
        <p:spPr>
          <a:xfrm>
            <a:off x="8124164" y="2748611"/>
            <a:ext cx="968342" cy="111336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623" name="Shape 623"/>
          <p:cNvSpPr/>
          <p:nvPr/>
        </p:nvSpPr>
        <p:spPr>
          <a:xfrm>
            <a:off x="2713964" y="5195478"/>
            <a:ext cx="85560" cy="1945483"/>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624" name="Shape 624"/>
          <p:cNvSpPr/>
          <p:nvPr/>
        </p:nvSpPr>
        <p:spPr>
          <a:xfrm>
            <a:off x="10682302" y="5691941"/>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625" name="Shape 625"/>
          <p:cNvSpPr/>
          <p:nvPr/>
        </p:nvSpPr>
        <p:spPr>
          <a:xfrm flipV="1">
            <a:off x="9275630" y="6293367"/>
            <a:ext cx="1429776" cy="87484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626" name="Shape 626"/>
          <p:cNvSpPr/>
          <p:nvPr/>
        </p:nvSpPr>
        <p:spPr>
          <a:xfrm>
            <a:off x="6735833" y="32636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627" name="Shape 627"/>
          <p:cNvSpPr/>
          <p:nvPr/>
        </p:nvSpPr>
        <p:spPr>
          <a:xfrm>
            <a:off x="3124712" y="2999541"/>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628" name="Shape 628"/>
          <p:cNvSpPr/>
          <p:nvPr/>
        </p:nvSpPr>
        <p:spPr>
          <a:xfrm>
            <a:off x="3902509" y="399551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629" name="Shape 629"/>
          <p:cNvSpPr/>
          <p:nvPr/>
        </p:nvSpPr>
        <p:spPr>
          <a:xfrm>
            <a:off x="2288297" y="5937503"/>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630" name="Shape 630"/>
          <p:cNvSpPr/>
          <p:nvPr/>
        </p:nvSpPr>
        <p:spPr>
          <a:xfrm>
            <a:off x="9174106" y="543797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631" name="Shape 631"/>
          <p:cNvSpPr/>
          <p:nvPr/>
        </p:nvSpPr>
        <p:spPr>
          <a:xfrm>
            <a:off x="10067542" y="659366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632" name="Shape 632"/>
          <p:cNvSpPr/>
          <p:nvPr/>
        </p:nvSpPr>
        <p:spPr>
          <a:xfrm>
            <a:off x="8591614" y="2896051"/>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633" name="Shape 633"/>
          <p:cNvSpPr/>
          <p:nvPr/>
        </p:nvSpPr>
        <p:spPr>
          <a:xfrm>
            <a:off x="6278633" y="47622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634" name="Shape 634"/>
          <p:cNvSpPr/>
          <p:nvPr/>
        </p:nvSpPr>
        <p:spPr>
          <a:xfrm>
            <a:off x="6389685" y="659366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635" name="Shape 635"/>
          <p:cNvSpPr/>
          <p:nvPr/>
        </p:nvSpPr>
        <p:spPr>
          <a:xfrm>
            <a:off x="1584625" y="8480635"/>
            <a:ext cx="9381161"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lvl1pPr>
          </a:lstStyle>
          <a:p>
            <a:pPr/>
            <a:r>
              <a:t>Minimum spanning tree with weight 14</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7" name="Shape 637"/>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638" name="Shape 638"/>
          <p:cNvSpPr/>
          <p:nvPr/>
        </p:nvSpPr>
        <p:spPr>
          <a:xfrm>
            <a:off x="436702" y="2415429"/>
            <a:ext cx="1213139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1) Sort edges by ascending edge weight.</a:t>
            </a:r>
          </a:p>
        </p:txBody>
      </p:sp>
      <p:sp>
        <p:nvSpPr>
          <p:cNvPr id="639" name="Shape 639"/>
          <p:cNvSpPr/>
          <p:nvPr/>
        </p:nvSpPr>
        <p:spPr>
          <a:xfrm>
            <a:off x="273421" y="4072782"/>
            <a:ext cx="12457958"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2) Walk through the sorted edges and look at the two nodes the edge belongs to, if the nodes are already unified we don’t include this edge, otherwise we include it and unify the nodes.</a:t>
            </a:r>
          </a:p>
        </p:txBody>
      </p:sp>
      <p:sp>
        <p:nvSpPr>
          <p:cNvPr id="640" name="Shape 640"/>
          <p:cNvSpPr/>
          <p:nvPr/>
        </p:nvSpPr>
        <p:spPr>
          <a:xfrm>
            <a:off x="963440" y="7292236"/>
            <a:ext cx="11077920"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3) The algorithm terminates when every edge has been processed or all the vertices have been unified.</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2" name="Shape 642"/>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643" name="Shape 643"/>
          <p:cNvSpPr/>
          <p:nvPr/>
        </p:nvSpPr>
        <p:spPr>
          <a:xfrm>
            <a:off x="5613400" y="21251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44" name="Shape 644"/>
          <p:cNvSpPr/>
          <p:nvPr/>
        </p:nvSpPr>
        <p:spPr>
          <a:xfrm>
            <a:off x="3869266" y="4732866"/>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45" name="Shape 645"/>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46" name="Shape 646"/>
          <p:cNvSpPr/>
          <p:nvPr/>
        </p:nvSpPr>
        <p:spPr>
          <a:xfrm>
            <a:off x="40216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47" name="Shape 647"/>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48" name="Shape 648"/>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49" name="Shape 649"/>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50" name="Shape 650"/>
          <p:cNvSpPr/>
          <p:nvPr/>
        </p:nvSpPr>
        <p:spPr>
          <a:xfrm>
            <a:off x="10058400" y="7159547"/>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51" name="Shape 651"/>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52" name="Shape 652"/>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3" name="Shape 653"/>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4" name="Shape 654"/>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5" name="Shape 655"/>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6" name="Shape 656"/>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7" name="Shape 657"/>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8" name="Shape 658"/>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9" name="Shape 659"/>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0" name="Shape 660"/>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1" name="Shape 661"/>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2" name="Shape 662"/>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3" name="Shape 663"/>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4" name="Shape 664"/>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5" name="Shape 665"/>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6" name="Shape 666"/>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7" name="Shape 667"/>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8" name="Shape 668"/>
          <p:cNvSpPr/>
          <p:nvPr/>
        </p:nvSpPr>
        <p:spPr>
          <a:xfrm>
            <a:off x="12231702" y="6033480"/>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669" name="Shape 669"/>
          <p:cNvSpPr/>
          <p:nvPr/>
        </p:nvSpPr>
        <p:spPr>
          <a:xfrm flipV="1">
            <a:off x="10825030" y="6634906"/>
            <a:ext cx="1429776" cy="87484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0" name="Shape 670"/>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1" name="Shape 671"/>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672" name="Shape 67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673" name="Shape 673"/>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674" name="Shape 674"/>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675" name="Shape 675"/>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676" name="Shape 676"/>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677" name="Shape 67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678" name="Shape 678"/>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679" name="Shape 679"/>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680" name="Shape 680"/>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681" name="Shape 681"/>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682" name="Shape 682"/>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683" name="Shape 683"/>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684" name="Shape 684"/>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685" name="Shape 685"/>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686" name="Shape 686"/>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687" name="Shape 687"/>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688" name="Shape 688"/>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0" name="Shape 690"/>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691" name="Shape 691"/>
          <p:cNvSpPr/>
          <p:nvPr/>
        </p:nvSpPr>
        <p:spPr>
          <a:xfrm>
            <a:off x="5613400" y="2125133"/>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92" name="Shape 692"/>
          <p:cNvSpPr/>
          <p:nvPr/>
        </p:nvSpPr>
        <p:spPr>
          <a:xfrm>
            <a:off x="3869266" y="4732866"/>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93" name="Shape 693"/>
          <p:cNvSpPr/>
          <p:nvPr/>
        </p:nvSpPr>
        <p:spPr>
          <a:xfrm>
            <a:off x="6680200" y="4258733"/>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94" name="Shape 694"/>
          <p:cNvSpPr/>
          <p:nvPr/>
        </p:nvSpPr>
        <p:spPr>
          <a:xfrm>
            <a:off x="40216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695" name="Shape 695"/>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696" name="Shape 696"/>
          <p:cNvSpPr/>
          <p:nvPr/>
        </p:nvSpPr>
        <p:spPr>
          <a:xfrm>
            <a:off x="8966200" y="2480733"/>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97" name="Shape 697"/>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698" name="Shape 698"/>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699" name="Shape 699"/>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700" name="Shape 700"/>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1" name="Shape 701"/>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2" name="Shape 702"/>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3" name="Shape 703"/>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4" name="Shape 704"/>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5" name="Shape 705"/>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6" name="Shape 706"/>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7" name="Shape 707"/>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8" name="Shape 708"/>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9" name="Shape 709"/>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0" name="Shape 710"/>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1" name="Shape 711"/>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2" name="Shape 712"/>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3" name="Shape 713"/>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4" name="Shape 714"/>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5" name="Shape 715"/>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6" name="Shape 716"/>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717" name="Shape 717"/>
          <p:cNvSpPr/>
          <p:nvPr/>
        </p:nvSpPr>
        <p:spPr>
          <a:xfrm flipV="1">
            <a:off x="10825030" y="6634906"/>
            <a:ext cx="1429776" cy="87484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8" name="Shape 718"/>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9" name="Shape 719"/>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720" name="Shape 720"/>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721" name="Shape 721"/>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722" name="Shape 722"/>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723" name="Shape 723"/>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724" name="Shape 724"/>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725" name="Shape 72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726" name="Shape 726"/>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727" name="Shape 727"/>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728" name="Shape 728"/>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729" name="Shape 729"/>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730" name="Shape 73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731" name="Shape 731"/>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732" name="Shape 732"/>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733" name="Shape 733"/>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734" name="Shape 734"/>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735" name="Shape 735"/>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736" name="Shape 736"/>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737" name="Shape 737"/>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pPr>
            <a:r>
              <a:t>I to J = 0 </a:t>
            </a:r>
          </a:p>
          <a:p>
            <a:pPr algn="l">
              <a:defRPr sz="2900"/>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1" name="Shape 741"/>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742" name="Shape 742"/>
          <p:cNvSpPr/>
          <p:nvPr/>
        </p:nvSpPr>
        <p:spPr>
          <a:xfrm>
            <a:off x="5613400" y="21251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743" name="Shape 743"/>
          <p:cNvSpPr/>
          <p:nvPr/>
        </p:nvSpPr>
        <p:spPr>
          <a:xfrm>
            <a:off x="3869266" y="4732866"/>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744" name="Shape 744"/>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745" name="Shape 745"/>
          <p:cNvSpPr/>
          <p:nvPr/>
        </p:nvSpPr>
        <p:spPr>
          <a:xfrm>
            <a:off x="40216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746" name="Shape 746"/>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747" name="Shape 747"/>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748" name="Shape 748"/>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749" name="Shape 749"/>
          <p:cNvSpPr/>
          <p:nvPr/>
        </p:nvSpPr>
        <p:spPr>
          <a:xfrm>
            <a:off x="10058400" y="7159547"/>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750" name="Shape 750"/>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751" name="Shape 751"/>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2" name="Shape 752"/>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3" name="Shape 753"/>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4" name="Shape 754"/>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5" name="Shape 755"/>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6" name="Shape 756"/>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7" name="Shape 757"/>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8" name="Shape 758"/>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9" name="Shape 759"/>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60" name="Shape 760"/>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61" name="Shape 761"/>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62" name="Shape 762"/>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63" name="Shape 763"/>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64" name="Shape 764"/>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65" name="Shape 765"/>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66" name="Shape 766"/>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67" name="Shape 767"/>
          <p:cNvSpPr/>
          <p:nvPr/>
        </p:nvSpPr>
        <p:spPr>
          <a:xfrm>
            <a:off x="12231702" y="6033480"/>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768" name="Shape 768"/>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769" name="Shape 769"/>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70" name="Shape 770"/>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771" name="Shape 771"/>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772" name="Shape 772"/>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773" name="Shape 773"/>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774" name="Shape 774"/>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775" name="Shape 77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776" name="Shape 776"/>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777" name="Shape 777"/>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778" name="Shape 778"/>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779" name="Shape 779"/>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780" name="Shape 78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781" name="Shape 781"/>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782" name="Shape 782"/>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783" name="Shape 783"/>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784" name="Shape 784"/>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785" name="Shape 785"/>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786" name="Shape 786"/>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pPr>
            <a:r>
              <a:t>I to J = 0 </a:t>
            </a:r>
          </a:p>
          <a:p>
            <a:pPr algn="l">
              <a:defRPr sz="2900"/>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787" name="Shape 787"/>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788" name="Shape 788"/>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0" name="Shape 790"/>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791" name="Shape 791"/>
          <p:cNvSpPr/>
          <p:nvPr/>
        </p:nvSpPr>
        <p:spPr>
          <a:xfrm>
            <a:off x="5613400" y="21251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792" name="Shape 792"/>
          <p:cNvSpPr/>
          <p:nvPr/>
        </p:nvSpPr>
        <p:spPr>
          <a:xfrm>
            <a:off x="3869266" y="4732866"/>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793" name="Shape 793"/>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794" name="Shape 794"/>
          <p:cNvSpPr/>
          <p:nvPr/>
        </p:nvSpPr>
        <p:spPr>
          <a:xfrm>
            <a:off x="40216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795" name="Shape 795"/>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796" name="Shape 796"/>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797" name="Shape 797"/>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798" name="Shape 798"/>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799" name="Shape 799"/>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800" name="Shape 800"/>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1" name="Shape 801"/>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2" name="Shape 802"/>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3" name="Shape 803"/>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4" name="Shape 804"/>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5" name="Shape 805"/>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6" name="Shape 806"/>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7" name="Shape 807"/>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8" name="Shape 808"/>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9" name="Shape 809"/>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10" name="Shape 810"/>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11" name="Shape 811"/>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12" name="Shape 812"/>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13" name="Shape 813"/>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14" name="Shape 814"/>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15" name="Shape 815"/>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16" name="Shape 816"/>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817" name="Shape 817"/>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818" name="Shape 818"/>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19" name="Shape 819"/>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820" name="Shape 820"/>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821" name="Shape 82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822" name="Shape 82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823" name="Shape 823"/>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824" name="Shape 824"/>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825" name="Shape 825"/>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826" name="Shape 826"/>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827" name="Shape 827"/>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828" name="Shape 828"/>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829" name="Shape 829"/>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830" name="Shape 830"/>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831" name="Shape 831"/>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832" name="Shape 83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833" name="Shape 833"/>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834" name="Shape 834"/>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835" name="Shape 835"/>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836" name="Shape 836"/>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837" name="Shape 837"/>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9" name="Shape 839"/>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840" name="Shape 840"/>
          <p:cNvSpPr/>
          <p:nvPr/>
        </p:nvSpPr>
        <p:spPr>
          <a:xfrm>
            <a:off x="5613400" y="21251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841" name="Shape 841"/>
          <p:cNvSpPr/>
          <p:nvPr/>
        </p:nvSpPr>
        <p:spPr>
          <a:xfrm>
            <a:off x="3869266" y="4732866"/>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842" name="Shape 842"/>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843" name="Shape 843"/>
          <p:cNvSpPr/>
          <p:nvPr/>
        </p:nvSpPr>
        <p:spPr>
          <a:xfrm>
            <a:off x="40216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844" name="Shape 844"/>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845" name="Shape 845"/>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846" name="Shape 846"/>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847" name="Shape 847"/>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848" name="Shape 848"/>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849" name="Shape 849"/>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0" name="Shape 850"/>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851" name="Shape 851"/>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2" name="Shape 852"/>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3" name="Shape 853"/>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4" name="Shape 854"/>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5" name="Shape 855"/>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6" name="Shape 856"/>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7" name="Shape 857"/>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8" name="Shape 858"/>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9" name="Shape 859"/>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60" name="Shape 860"/>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61" name="Shape 861"/>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62" name="Shape 862"/>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63" name="Shape 863"/>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64" name="Shape 864"/>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65" name="Shape 865"/>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866" name="Shape 866"/>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867" name="Shape 867"/>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68" name="Shape 868"/>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869" name="Shape 869"/>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870" name="Shape 870"/>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871" name="Shape 871"/>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872" name="Shape 872"/>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873" name="Shape 873"/>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874" name="Shape 874"/>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875" name="Shape 875"/>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876" name="Shape 87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877" name="Shape 877"/>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878" name="Shape 878"/>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879" name="Shape 879"/>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880" name="Shape 880"/>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881" name="Shape 881"/>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882" name="Shape 882"/>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883" name="Shape 883"/>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884" name="Shape 88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885" name="Shape 885"/>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886" name="Shape 886"/>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xfrm>
            <a:off x="59140" y="42319"/>
            <a:ext cx="12886521" cy="2159001"/>
          </a:xfrm>
          <a:prstGeom prst="rect">
            <a:avLst/>
          </a:prstGeom>
        </p:spPr>
        <p:txBody>
          <a:bodyPr/>
          <a:lstStyle>
            <a:lvl1pPr>
              <a:defRPr b="1" sz="7500"/>
            </a:lvl1pPr>
          </a:lstStyle>
          <a:p>
            <a:pPr/>
            <a:r>
              <a:t>What is Union Find?</a:t>
            </a:r>
          </a:p>
        </p:txBody>
      </p:sp>
      <p:sp>
        <p:nvSpPr>
          <p:cNvPr id="131" name="Shape 131"/>
          <p:cNvSpPr/>
          <p:nvPr/>
        </p:nvSpPr>
        <p:spPr>
          <a:xfrm>
            <a:off x="743743" y="2509728"/>
            <a:ext cx="11745277" cy="56609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4000"/>
            </a:pPr>
            <a:r>
              <a:rPr b="1">
                <a:solidFill>
                  <a:schemeClr val="accent2">
                    <a:satOff val="-13916"/>
                    <a:lumOff val="13989"/>
                  </a:schemeClr>
                </a:solidFill>
              </a:rPr>
              <a:t>Union Find</a:t>
            </a:r>
            <a:r>
              <a:t> is a data structure that keeps track of elements which are split into one or more disjoint sets. Its has two primary operations: </a:t>
            </a:r>
          </a:p>
          <a:p>
            <a:pPr>
              <a:defRPr sz="4000"/>
            </a:pPr>
            <a:r>
              <a:rPr b="1" i="1">
                <a:solidFill>
                  <a:schemeClr val="accent4">
                    <a:hueOff val="102361"/>
                    <a:satOff val="14118"/>
                    <a:lumOff val="10675"/>
                  </a:schemeClr>
                </a:solidFill>
              </a:rPr>
              <a:t>find</a:t>
            </a:r>
            <a:r>
              <a:t> and </a:t>
            </a:r>
            <a:r>
              <a:rPr b="1" i="1">
                <a:solidFill>
                  <a:schemeClr val="accent4">
                    <a:hueOff val="102361"/>
                    <a:satOff val="14118"/>
                    <a:lumOff val="10675"/>
                  </a:schemeClr>
                </a:solidFill>
              </a:rPr>
              <a:t>union</a:t>
            </a:r>
            <a:r>
              <a:t>.</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8" name="Shape 888"/>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889" name="Shape 889"/>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890" name="Shape 890"/>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891" name="Shape 891"/>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892" name="Shape 892"/>
          <p:cNvSpPr/>
          <p:nvPr/>
        </p:nvSpPr>
        <p:spPr>
          <a:xfrm>
            <a:off x="40216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893" name="Shape 893"/>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894" name="Shape 894"/>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895" name="Shape 895"/>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896" name="Shape 896"/>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897" name="Shape 897"/>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898" name="Shape 898"/>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99" name="Shape 899"/>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900" name="Shape 900"/>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1" name="Shape 901"/>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2" name="Shape 902"/>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3" name="Shape 903"/>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4" name="Shape 904"/>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5" name="Shape 905"/>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6" name="Shape 906"/>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7" name="Shape 907"/>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8" name="Shape 908"/>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9" name="Shape 909"/>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10" name="Shape 910"/>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11" name="Shape 911"/>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12" name="Shape 912"/>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13" name="Shape 913"/>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14" name="Shape 914"/>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915" name="Shape 915"/>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916" name="Shape 916"/>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17" name="Shape 917"/>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918" name="Shape 918"/>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919" name="Shape 919"/>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920" name="Shape 920"/>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921" name="Shape 92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922" name="Shape 922"/>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923" name="Shape 923"/>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924" name="Shape 92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925" name="Shape 925"/>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926" name="Shape 926"/>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927" name="Shape 927"/>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928" name="Shape 928"/>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929" name="Shape 929"/>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930" name="Shape 930"/>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931" name="Shape 93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932" name="Shape 932"/>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933" name="Shape 933"/>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934" name="Shape 934"/>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935" name="Shape 935"/>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7" name="Shape 937"/>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938" name="Shape 938"/>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939" name="Shape 939"/>
          <p:cNvSpPr/>
          <p:nvPr/>
        </p:nvSpPr>
        <p:spPr>
          <a:xfrm>
            <a:off x="40216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940" name="Shape 940"/>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941" name="Shape 941"/>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942" name="Shape 942"/>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943" name="Shape 943"/>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944" name="Shape 944"/>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945" name="Shape 945"/>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46" name="Shape 946"/>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47" name="Shape 947"/>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48" name="Shape 948"/>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49" name="Shape 949"/>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950" name="Shape 950"/>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1" name="Shape 951"/>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2" name="Shape 952"/>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3" name="Shape 953"/>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4" name="Shape 954"/>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5" name="Shape 955"/>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6" name="Shape 956"/>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7" name="Shape 957"/>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8" name="Shape 958"/>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9" name="Shape 959"/>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60" name="Shape 960"/>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961" name="Shape 961"/>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962" name="Shape 962"/>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63" name="Shape 963"/>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964" name="Shape 964"/>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965" name="Shape 965"/>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966" name="Shape 966"/>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967" name="Shape 967"/>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968" name="Shape 968"/>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969" name="Shape 969"/>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970" name="Shape 970"/>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971" name="Shape 971"/>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972" name="Shape 972"/>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973" name="Shape 973"/>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974" name="Shape 97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975" name="Shape 975"/>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976" name="Shape 976"/>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977" name="Shape 977"/>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978" name="Shape 978"/>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979" name="Shape 979"/>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980" name="Shape 980"/>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981" name="Shape 981"/>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982" name="Shape 982"/>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983" name="Shape 983"/>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984" name="Shape 984"/>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6" name="Shape 986"/>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987" name="Shape 987"/>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988" name="Shape 988"/>
          <p:cNvSpPr/>
          <p:nvPr/>
        </p:nvSpPr>
        <p:spPr>
          <a:xfrm>
            <a:off x="40216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989" name="Shape 989"/>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990" name="Shape 990"/>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991" name="Shape 991"/>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992" name="Shape 992"/>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993" name="Shape 993"/>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994" name="Shape 994"/>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5" name="Shape 995"/>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6" name="Shape 996"/>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7" name="Shape 997"/>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8" name="Shape 998"/>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999" name="Shape 999"/>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00" name="Shape 1000"/>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01" name="Shape 1001"/>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02" name="Shape 1002"/>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03" name="Shape 1003"/>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04" name="Shape 1004"/>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05" name="Shape 1005"/>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06" name="Shape 1006"/>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07" name="Shape 1007"/>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08" name="Shape 1008"/>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09" name="Shape 1009"/>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010" name="Shape 1010"/>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011" name="Shape 1011"/>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12" name="Shape 1012"/>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013" name="Shape 1013"/>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014" name="Shape 1014"/>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015" name="Shape 1015"/>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016" name="Shape 1016"/>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017" name="Shape 1017"/>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018" name="Shape 1018"/>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019" name="Shape 1019"/>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020" name="Shape 1020"/>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021" name="Shape 102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022" name="Shape 1022"/>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023" name="Shape 1023"/>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024" name="Shape 102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025" name="Shape 1025"/>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026" name="Shape 1026"/>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027" name="Shape 1027"/>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028" name="Shape 1028"/>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029" name="Shape 1029"/>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030" name="Shape 1030"/>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031" name="Shape 1031"/>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032" name="Shape 103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033" name="Shape 1033"/>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5" name="Shape 1035"/>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036" name="Shape 1036"/>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037" name="Shape 1037"/>
          <p:cNvSpPr/>
          <p:nvPr/>
        </p:nvSpPr>
        <p:spPr>
          <a:xfrm>
            <a:off x="40216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038" name="Shape 1038"/>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039" name="Shape 1039"/>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040" name="Shape 1040"/>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041" name="Shape 1041"/>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042" name="Shape 1042"/>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043" name="Shape 1043"/>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44" name="Shape 1044"/>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45" name="Shape 1045"/>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46" name="Shape 1046"/>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47" name="Shape 1047"/>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048" name="Shape 1048"/>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49" name="Shape 1049"/>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50" name="Shape 1050"/>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51" name="Shape 1051"/>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52" name="Shape 1052"/>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053" name="Shape 1053"/>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54" name="Shape 1054"/>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55" name="Shape 1055"/>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56" name="Shape 1056"/>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57" name="Shape 1057"/>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58" name="Shape 1058"/>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059" name="Shape 1059"/>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060" name="Shape 1060"/>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61" name="Shape 1061"/>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062" name="Shape 106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063" name="Shape 1063"/>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064" name="Shape 1064"/>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065" name="Shape 1065"/>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066" name="Shape 1066"/>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067" name="Shape 106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068" name="Shape 1068"/>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069" name="Shape 1069"/>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070" name="Shape 1070"/>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071" name="Shape 1071"/>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072" name="Shape 1072"/>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073" name="Shape 1073"/>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074" name="Shape 1074"/>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075" name="Shape 1075"/>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076" name="Shape 1076"/>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077" name="Shape 1077"/>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078" name="Shape 1078"/>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079" name="Shape 1079"/>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080" name="Shape 1080"/>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081" name="Shape 1081"/>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082" name="Shape 1082"/>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4" name="Shape 1084"/>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085" name="Shape 1085"/>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086" name="Shape 1086"/>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087" name="Shape 1087"/>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088" name="Shape 1088"/>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089" name="Shape 1089"/>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090" name="Shape 1090"/>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091" name="Shape 1091"/>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092" name="Shape 1092"/>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093" name="Shape 1093"/>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094" name="Shape 1094"/>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5" name="Shape 1095"/>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096" name="Shape 1096"/>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7" name="Shape 1097"/>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8" name="Shape 1098"/>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9" name="Shape 1099"/>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100" name="Shape 1100"/>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1" name="Shape 1101"/>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2" name="Shape 1102"/>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3" name="Shape 1103"/>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4" name="Shape 1104"/>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105" name="Shape 1105"/>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6" name="Shape 1106"/>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7" name="Shape 1107"/>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8" name="Shape 1108"/>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9" name="Shape 1109"/>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10" name="Shape 1110"/>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111" name="Shape 1111"/>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112" name="Shape 1112"/>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13" name="Shape 1113"/>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114" name="Shape 1114"/>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115" name="Shape 1115"/>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116" name="Shape 1116"/>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117" name="Shape 1117"/>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118" name="Shape 1118"/>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119" name="Shape 1119"/>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120" name="Shape 1120"/>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121" name="Shape 1121"/>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122" name="Shape 1122"/>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123" name="Shape 1123"/>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124" name="Shape 112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125" name="Shape 1125"/>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126" name="Shape 1126"/>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127" name="Shape 1127"/>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128" name="Shape 1128"/>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129" name="Shape 1129"/>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130" name="Shape 1130"/>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131" name="Shape 1131"/>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3" name="Shape 1133"/>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134" name="Shape 1134"/>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135" name="Shape 1135"/>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136" name="Shape 1136"/>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137" name="Shape 1137"/>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138" name="Shape 1138"/>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139" name="Shape 1139"/>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140" name="Shape 1140"/>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sp>
        <p:nvSpPr>
          <p:cNvPr id="1141" name="Shape 1141"/>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2" name="Shape 1142"/>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3" name="Shape 1143"/>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4" name="Shape 1144"/>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145" name="Shape 1145"/>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6" name="Shape 1146"/>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7" name="Shape 1147"/>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8" name="Shape 1148"/>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9" name="Shape 1149"/>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50" name="Shape 1150"/>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51" name="Shape 1151"/>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52" name="Shape 1152"/>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53" name="Shape 1153"/>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54" name="Shape 1154"/>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155" name="Shape 1155"/>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156" name="Shape 1156"/>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57" name="Shape 1157"/>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158" name="Shape 1158"/>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159" name="Shape 1159"/>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160" name="Shape 1160"/>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161" name="Shape 116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162" name="Shape 1162"/>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163" name="Shape 1163"/>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164" name="Shape 116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165" name="Shape 1165"/>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166" name="Shape 1166"/>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167" name="Shape 1167"/>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168" name="Shape 1168"/>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169" name="Shape 1169"/>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170" name="Shape 1170"/>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171" name="Shape 117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172" name="Shape 1172"/>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173" name="Shape 1173"/>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174" name="Shape 1174"/>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175" name="Shape 1175"/>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176" name="Shape 1176"/>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177" name="Shape 1177"/>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178" name="Shape 1178"/>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179" name="Shape 1179"/>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180" name="Shape 118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2" name="Shape 1182"/>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183" name="Shape 1183"/>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184" name="Shape 1184"/>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185" name="Shape 1185"/>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186" name="Shape 1186"/>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187" name="Shape 1187"/>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188" name="Shape 1188"/>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189" name="Shape 1189"/>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190" name="Shape 1190"/>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sp>
        <p:nvSpPr>
          <p:cNvPr id="1191" name="Shape 1191"/>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2" name="Shape 1192"/>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3" name="Shape 1193"/>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4" name="Shape 1194"/>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195" name="Shape 1195"/>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6" name="Shape 1196"/>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7" name="Shape 1197"/>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8" name="Shape 1198"/>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9" name="Shape 1199"/>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00" name="Shape 1200"/>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01" name="Shape 1201"/>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02" name="Shape 1202"/>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03" name="Shape 1203"/>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04" name="Shape 1204"/>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205" name="Shape 1205"/>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206" name="Shape 1206"/>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07" name="Shape 1207"/>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208" name="Shape 1208"/>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209" name="Shape 1209"/>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210" name="Shape 1210"/>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211" name="Shape 121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212" name="Shape 1212"/>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213" name="Shape 1213"/>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214" name="Shape 1214"/>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215" name="Shape 1215"/>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216" name="Shape 1216"/>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217" name="Shape 1217"/>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218" name="Shape 1218"/>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219" name="Shape 1219"/>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220" name="Shape 1220"/>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221" name="Shape 1221"/>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222" name="Shape 1222"/>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223" name="Shape 1223"/>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224" name="Shape 1224"/>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225" name="Shape 1225"/>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226" name="Shape 1226"/>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227" name="Shape 1227"/>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228" name="Shape 1228"/>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229" name="Shape 1229"/>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1" name="Shape 1231"/>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232" name="Shape 1232"/>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233" name="Shape 1233"/>
          <p:cNvSpPr/>
          <p:nvPr/>
        </p:nvSpPr>
        <p:spPr>
          <a:xfrm>
            <a:off x="6680200" y="4258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234" name="Shape 1234"/>
          <p:cNvSpPr/>
          <p:nvPr/>
        </p:nvSpPr>
        <p:spPr>
          <a:xfrm>
            <a:off x="6866466" y="7493000"/>
            <a:ext cx="763291"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235" name="Shape 1235"/>
          <p:cNvSpPr/>
          <p:nvPr/>
        </p:nvSpPr>
        <p:spPr>
          <a:xfrm>
            <a:off x="8966200" y="2480733"/>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236" name="Shape 1236"/>
          <p:cNvSpPr/>
          <p:nvPr/>
        </p:nvSpPr>
        <p:spPr>
          <a:xfrm>
            <a:off x="8204200" y="6033480"/>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237" name="Shape 1237"/>
          <p:cNvSpPr/>
          <p:nvPr/>
        </p:nvSpPr>
        <p:spPr>
          <a:xfrm>
            <a:off x="10058400" y="7159547"/>
            <a:ext cx="763290" cy="763291"/>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238" name="Shape 1238"/>
          <p:cNvSpPr/>
          <p:nvPr/>
        </p:nvSpPr>
        <p:spPr>
          <a:xfrm>
            <a:off x="10574866" y="4114155"/>
            <a:ext cx="763290" cy="76329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239" name="Shape 1239"/>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sp>
        <p:nvSpPr>
          <p:cNvPr id="1240" name="Shape 1240"/>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41" name="Shape 1241"/>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42" name="Shape 1242"/>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43" name="Shape 1243"/>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244" name="Shape 1244"/>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45" name="Shape 1245"/>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p>
        </p:txBody>
      </p:sp>
      <p:sp>
        <p:nvSpPr>
          <p:cNvPr id="1246" name="Shape 1246"/>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47" name="Shape 1247"/>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48" name="Shape 1248"/>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49" name="Shape 1249"/>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50" name="Shape 1250"/>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51" name="Shape 1251"/>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52" name="Shape 1252"/>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53" name="Shape 1253"/>
          <p:cNvSpPr/>
          <p:nvPr/>
        </p:nvSpPr>
        <p:spPr>
          <a:xfrm>
            <a:off x="12231702" y="6033480"/>
            <a:ext cx="763291" cy="763291"/>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254" name="Shape 1254"/>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255" name="Shape 1255"/>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56" name="Shape 1256"/>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257" name="Shape 1257"/>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258" name="Shape 1258"/>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259" name="Shape 1259"/>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260" name="Shape 1260"/>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261" name="Shape 1261"/>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262" name="Shape 1262"/>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263" name="Shape 1263"/>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264" name="Shape 1264"/>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265" name="Shape 1265"/>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266" name="Shape 1266"/>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267" name="Shape 1267"/>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268" name="Shape 1268"/>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269" name="Shape 1269"/>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270" name="Shape 1270"/>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271" name="Shape 1271"/>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272" name="Shape 1272"/>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273" name="Shape 1273"/>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274" name="Shape 1274"/>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275" name="Shape 1275"/>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276" name="Shape 1276"/>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277" name="Shape 1277"/>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278" name="Shape 1278"/>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0" name="Shape 1280"/>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281" name="Shape 1281"/>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282" name="Shape 1282"/>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283" name="Shape 1283"/>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284" name="Shape 1284"/>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285" name="Shape 1285"/>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286" name="Shape 1286"/>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287" name="Shape 1287"/>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288" name="Shape 1288"/>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sp>
        <p:nvSpPr>
          <p:cNvPr id="1289" name="Shape 1289"/>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0" name="Shape 1290"/>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1" name="Shape 1291"/>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2" name="Shape 1292"/>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293" name="Shape 1293"/>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4" name="Shape 1294"/>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p>
        </p:txBody>
      </p:sp>
      <p:sp>
        <p:nvSpPr>
          <p:cNvPr id="1295" name="Shape 1295"/>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6" name="Shape 1296"/>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7" name="Shape 1297"/>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8" name="Shape 1298"/>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9" name="Shape 1299"/>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00" name="Shape 1300"/>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01" name="Shape 1301"/>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02" name="Shape 1302"/>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303" name="Shape 1303"/>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304" name="Shape 1304"/>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05" name="Shape 1305"/>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306" name="Shape 1306"/>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307" name="Shape 1307"/>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308" name="Shape 1308"/>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309" name="Shape 1309"/>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310" name="Shape 1310"/>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311" name="Shape 1311"/>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312" name="Shape 1312"/>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313" name="Shape 1313"/>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314" name="Shape 1314"/>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315" name="Shape 1315"/>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316" name="Shape 1316"/>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317" name="Shape 1317"/>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318" name="Shape 1318"/>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319" name="Shape 1319"/>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320" name="Shape 1320"/>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321" name="Shape 1321"/>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322" name="Shape 1322"/>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323" name="Shape 1323"/>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324" name="Shape 1324"/>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325" name="Shape 1325"/>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326" name="Shape 1326"/>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327" name="Shape 1327"/>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9" name="Shape 1329"/>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330" name="Shape 1330"/>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331" name="Shape 1331"/>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332" name="Shape 1332"/>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333" name="Shape 1333"/>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334" name="Shape 1334"/>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335" name="Shape 1335"/>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336" name="Shape 1336"/>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337" name="Shape 1337"/>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sp>
        <p:nvSpPr>
          <p:cNvPr id="1338" name="Shape 1338"/>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9" name="Shape 1339"/>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0" name="Shape 1340"/>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1" name="Shape 1341"/>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342" name="Shape 1342"/>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3" name="Shape 1343"/>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p>
        </p:txBody>
      </p:sp>
      <p:sp>
        <p:nvSpPr>
          <p:cNvPr id="1344" name="Shape 1344"/>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5" name="Shape 1345"/>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6" name="Shape 1346"/>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7" name="Shape 1347"/>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8" name="Shape 1348"/>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9" name="Shape 1349"/>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50" name="Shape 1350"/>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51" name="Shape 1351"/>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352" name="Shape 1352"/>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353" name="Shape 1353"/>
          <p:cNvSpPr/>
          <p:nvPr/>
        </p:nvSpPr>
        <p:spPr>
          <a:xfrm>
            <a:off x="11231472" y="4784967"/>
            <a:ext cx="1075366" cy="135294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354" name="Shape 1354"/>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355" name="Shape 1355"/>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356" name="Shape 1356"/>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357" name="Shape 1357"/>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358" name="Shape 1358"/>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359" name="Shape 1359"/>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360" name="Shape 1360"/>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361" name="Shape 1361"/>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362" name="Shape 1362"/>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363" name="Shape 1363"/>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364" name="Shape 1364"/>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365" name="Shape 1365"/>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366" name="Shape 1366"/>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367" name="Shape 1367"/>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368" name="Shape 1368"/>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369" name="Shape 1369"/>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370" name="Shape 1370"/>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371" name="Shape 1371"/>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372" name="Shape 1372"/>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373" name="Shape 1373"/>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374" name="Shape 137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375" name="Shape 1375"/>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376" name="Shape 1376"/>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nvSpPr>
        <p:spPr>
          <a:xfrm>
            <a:off x="4631752" y="8316637"/>
            <a:ext cx="1364602" cy="779442"/>
          </a:xfrm>
          <a:prstGeom prst="roundRect">
            <a:avLst>
              <a:gd name="adj" fmla="val 24441"/>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4" name="Shape 134"/>
          <p:cNvSpPr/>
          <p:nvPr/>
        </p:nvSpPr>
        <p:spPr>
          <a:xfrm>
            <a:off x="6483130" y="5533136"/>
            <a:ext cx="980667" cy="985464"/>
          </a:xfrm>
          <a:prstGeom prst="roundRect">
            <a:avLst>
              <a:gd name="adj" fmla="val 18438"/>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5" name="Shape 135"/>
          <p:cNvSpPr/>
          <p:nvPr/>
        </p:nvSpPr>
        <p:spPr>
          <a:xfrm>
            <a:off x="9138898" y="7769013"/>
            <a:ext cx="767251" cy="1393219"/>
          </a:xfrm>
          <a:prstGeom prst="roundRect">
            <a:avLst>
              <a:gd name="adj" fmla="val 24829"/>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6" name="Shape 136"/>
          <p:cNvSpPr/>
          <p:nvPr/>
        </p:nvSpPr>
        <p:spPr>
          <a:xfrm>
            <a:off x="6483130" y="4386410"/>
            <a:ext cx="980667" cy="985465"/>
          </a:xfrm>
          <a:prstGeom prst="roundRect">
            <a:avLst>
              <a:gd name="adj" fmla="val 19426"/>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7" name="Shape 137"/>
          <p:cNvSpPr/>
          <p:nvPr/>
        </p:nvSpPr>
        <p:spPr>
          <a:xfrm>
            <a:off x="9973062" y="3223718"/>
            <a:ext cx="980667" cy="1780428"/>
          </a:xfrm>
          <a:prstGeom prst="roundRect">
            <a:avLst>
              <a:gd name="adj" fmla="val 18438"/>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8" name="Shape 138"/>
          <p:cNvSpPr/>
          <p:nvPr/>
        </p:nvSpPr>
        <p:spPr>
          <a:xfrm>
            <a:off x="10691515" y="8088488"/>
            <a:ext cx="980667" cy="985465"/>
          </a:xfrm>
          <a:prstGeom prst="roundRect">
            <a:avLst>
              <a:gd name="adj" fmla="val 18438"/>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9" name="Shape 139"/>
          <p:cNvSpPr/>
          <p:nvPr/>
        </p:nvSpPr>
        <p:spPr>
          <a:xfrm>
            <a:off x="11541004" y="4015909"/>
            <a:ext cx="980667" cy="985464"/>
          </a:xfrm>
          <a:prstGeom prst="roundRect">
            <a:avLst>
              <a:gd name="adj" fmla="val 18438"/>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0" name="Shape 140"/>
          <p:cNvSpPr/>
          <p:nvPr/>
        </p:nvSpPr>
        <p:spPr>
          <a:xfrm>
            <a:off x="3167555" y="5965387"/>
            <a:ext cx="767251" cy="1780428"/>
          </a:xfrm>
          <a:prstGeom prst="roundRect">
            <a:avLst>
              <a:gd name="adj" fmla="val 23567"/>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1" name="Shape 141"/>
          <p:cNvSpPr/>
          <p:nvPr/>
        </p:nvSpPr>
        <p:spPr>
          <a:xfrm>
            <a:off x="8038852" y="6199745"/>
            <a:ext cx="1364602" cy="779442"/>
          </a:xfrm>
          <a:prstGeom prst="roundRect">
            <a:avLst>
              <a:gd name="adj" fmla="val 24441"/>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2" name="Shape 142"/>
          <p:cNvSpPr/>
          <p:nvPr/>
        </p:nvSpPr>
        <p:spPr>
          <a:xfrm>
            <a:off x="2868880" y="4487079"/>
            <a:ext cx="1364602" cy="779442"/>
          </a:xfrm>
          <a:prstGeom prst="roundRect">
            <a:avLst>
              <a:gd name="adj" fmla="val 24441"/>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3" name="Shape 143"/>
          <p:cNvSpPr/>
          <p:nvPr/>
        </p:nvSpPr>
        <p:spPr>
          <a:xfrm>
            <a:off x="5068379" y="3436986"/>
            <a:ext cx="491349" cy="531030"/>
          </a:xfrm>
          <a:prstGeom prst="roundRect">
            <a:avLst>
              <a:gd name="adj" fmla="val 26414"/>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4" name="Shape 144"/>
          <p:cNvSpPr/>
          <p:nvPr/>
        </p:nvSpPr>
        <p:spPr>
          <a:xfrm>
            <a:off x="8230820" y="3209769"/>
            <a:ext cx="980666" cy="985464"/>
          </a:xfrm>
          <a:prstGeom prst="roundRect">
            <a:avLst>
              <a:gd name="adj" fmla="val 19426"/>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5" name="Shape 145"/>
          <p:cNvSpPr/>
          <p:nvPr/>
        </p:nvSpPr>
        <p:spPr>
          <a:xfrm>
            <a:off x="10936174" y="6590086"/>
            <a:ext cx="600150" cy="648617"/>
          </a:xfrm>
          <a:prstGeom prst="roundRect">
            <a:avLst>
              <a:gd name="adj" fmla="val 26414"/>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6" name="Shape 146"/>
          <p:cNvSpPr/>
          <p:nvPr/>
        </p:nvSpPr>
        <p:spPr>
          <a:xfrm>
            <a:off x="5068379" y="7139177"/>
            <a:ext cx="600150" cy="648617"/>
          </a:xfrm>
          <a:prstGeom prst="roundRect">
            <a:avLst>
              <a:gd name="adj" fmla="val 26414"/>
            </a:avLst>
          </a:prstGeom>
          <a:solidFill>
            <a:srgbClr val="53585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7" name="Shape 147"/>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8" name="Shape 1378"/>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379" name="Shape 1379"/>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380" name="Shape 1380"/>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381" name="Shape 1381"/>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382" name="Shape 1382"/>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383" name="Shape 1383"/>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384" name="Shape 1384"/>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385" name="Shape 1385"/>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386" name="Shape 1386"/>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sp>
        <p:nvSpPr>
          <p:cNvPr id="1387" name="Shape 1387"/>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8" name="Shape 1388"/>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9" name="Shape 1389"/>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0" name="Shape 1390"/>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391" name="Shape 1391"/>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2" name="Shape 1392"/>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p>
        </p:txBody>
      </p:sp>
      <p:sp>
        <p:nvSpPr>
          <p:cNvPr id="1393" name="Shape 1393"/>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4" name="Shape 1394"/>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5" name="Shape 1395"/>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6" name="Shape 1396"/>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7" name="Shape 1397"/>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8" name="Shape 1398"/>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9" name="Shape 1399"/>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0" name="Shape 1400"/>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401" name="Shape 1401"/>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402" name="Shape 1402"/>
          <p:cNvSpPr/>
          <p:nvPr/>
        </p:nvSpPr>
        <p:spPr>
          <a:xfrm>
            <a:off x="11231472" y="4784967"/>
            <a:ext cx="1075366" cy="135294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403" name="Shape 1403"/>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404" name="Shape 1404"/>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405" name="Shape 1405"/>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406" name="Shape 1406"/>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407" name="Shape 1407"/>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408" name="Shape 1408"/>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409" name="Shape 1409"/>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410" name="Shape 1410"/>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411" name="Shape 1411"/>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412" name="Shape 1412"/>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413" name="Shape 1413"/>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414" name="Shape 141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415" name="Shape 1415"/>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416" name="Shape 1416"/>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417" name="Shape 1417"/>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418" name="Shape 1418"/>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419" name="Shape 1419"/>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420" name="Shape 1420"/>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421" name="Shape 1421"/>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422" name="Shape 1422"/>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423" name="Shape 1423"/>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424" name="Shape 1424"/>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425" name="Shape 1425"/>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1426" name="Shape 1426"/>
          <p:cNvSpPr/>
          <p:nvPr/>
        </p:nvSpPr>
        <p:spPr>
          <a:xfrm flipV="1">
            <a:off x="11381877" y="5690718"/>
            <a:ext cx="238645" cy="2645092"/>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27" name="Shape 1427"/>
          <p:cNvSpPr/>
          <p:nvPr/>
        </p:nvSpPr>
        <p:spPr>
          <a:xfrm>
            <a:off x="3376858" y="8377682"/>
            <a:ext cx="9702739" cy="1092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300"/>
            </a:lvl1pPr>
          </a:lstStyle>
          <a:p>
            <a:pPr/>
            <a:r>
              <a:t>Nodes C,J are already connected in yellow group. This creates a cycle </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9" name="Shape 1429"/>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430" name="Shape 1430"/>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431" name="Shape 1431"/>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432" name="Shape 1432"/>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433" name="Shape 1433"/>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434" name="Shape 1434"/>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435" name="Shape 1435"/>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436" name="Shape 1436"/>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437" name="Shape 1437"/>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sp>
        <p:nvSpPr>
          <p:cNvPr id="1438" name="Shape 1438"/>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39" name="Shape 1439"/>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440" name="Shape 1440"/>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41" name="Shape 1441"/>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442" name="Shape 1442"/>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43" name="Shape 1443"/>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p>
        </p:txBody>
      </p:sp>
      <p:sp>
        <p:nvSpPr>
          <p:cNvPr id="1444" name="Shape 1444"/>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45" name="Shape 1445"/>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46" name="Shape 1446"/>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47" name="Shape 1447"/>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48" name="Shape 1448"/>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49" name="Shape 1449"/>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0" name="Shape 1450"/>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1" name="Shape 1451"/>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452" name="Shape 1452"/>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453" name="Shape 1453"/>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4" name="Shape 1454"/>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455" name="Shape 1455"/>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456" name="Shape 1456"/>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457" name="Shape 1457"/>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458" name="Shape 1458"/>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459" name="Shape 1459"/>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460" name="Shape 1460"/>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461" name="Shape 1461"/>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462" name="Shape 1462"/>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463" name="Shape 1463"/>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464" name="Shape 1464"/>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465" name="Shape 1465"/>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466" name="Shape 1466"/>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467" name="Shape 1467"/>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468" name="Shape 1468"/>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469" name="Shape 1469"/>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470" name="Shape 1470"/>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471" name="Shape 1471"/>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472" name="Shape 1472"/>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473" name="Shape 1473"/>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474" name="Shape 1474"/>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475" name="Shape 1475"/>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476" name="Shape 1476"/>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8" name="Shape 1478"/>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479" name="Shape 1479"/>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480" name="Shape 1480"/>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481" name="Shape 1481"/>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482" name="Shape 1482"/>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483" name="Shape 1483"/>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484" name="Shape 1484"/>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485" name="Shape 1485"/>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486" name="Shape 1486"/>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sp>
        <p:nvSpPr>
          <p:cNvPr id="1487" name="Shape 1487"/>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88" name="Shape 1488"/>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489" name="Shape 1489"/>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0" name="Shape 1490"/>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491" name="Shape 1491"/>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2" name="Shape 1492"/>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493" name="Shape 1493"/>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4" name="Shape 1494"/>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5" name="Shape 1495"/>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6" name="Shape 1496"/>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7" name="Shape 1497"/>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8" name="Shape 1498"/>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9" name="Shape 1499"/>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00" name="Shape 1500"/>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501" name="Shape 1501"/>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502" name="Shape 1502"/>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03" name="Shape 1503"/>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504" name="Shape 1504"/>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505" name="Shape 1505"/>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506" name="Shape 1506"/>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507" name="Shape 1507"/>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508" name="Shape 1508"/>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509" name="Shape 1509"/>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510" name="Shape 1510"/>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511" name="Shape 1511"/>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512" name="Shape 1512"/>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513" name="Shape 1513"/>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514" name="Shape 1514"/>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515" name="Shape 1515"/>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516" name="Shape 1516"/>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517" name="Shape 1517"/>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518" name="Shape 1518"/>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519" name="Shape 1519"/>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520" name="Shape 1520"/>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521" name="Shape 1521"/>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22" name="Shape 1522"/>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23" name="Shape 1523"/>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524" name="Shape 1524"/>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525" name="Shape 1525"/>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7" name="Shape 1527"/>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528" name="Shape 1528"/>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529" name="Shape 1529"/>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530" name="Shape 1530"/>
          <p:cNvSpPr/>
          <p:nvPr/>
        </p:nvSpPr>
        <p:spPr>
          <a:xfrm>
            <a:off x="6866466" y="7493000"/>
            <a:ext cx="763291"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531" name="Shape 1531"/>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532" name="Shape 1532"/>
          <p:cNvSpPr/>
          <p:nvPr/>
        </p:nvSpPr>
        <p:spPr>
          <a:xfrm>
            <a:off x="8204200" y="6033480"/>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533" name="Shape 1533"/>
          <p:cNvSpPr/>
          <p:nvPr/>
        </p:nvSpPr>
        <p:spPr>
          <a:xfrm>
            <a:off x="10058400" y="7159547"/>
            <a:ext cx="763290"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534" name="Shape 1534"/>
          <p:cNvSpPr/>
          <p:nvPr/>
        </p:nvSpPr>
        <p:spPr>
          <a:xfrm>
            <a:off x="10574866" y="4114155"/>
            <a:ext cx="763290" cy="76329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535" name="Shape 1535"/>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p>
        </p:txBody>
      </p:sp>
      <p:sp>
        <p:nvSpPr>
          <p:cNvPr id="1536" name="Shape 1536"/>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7" name="Shape 1537"/>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38" name="Shape 1538"/>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9" name="Shape 1539"/>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540" name="Shape 1540"/>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1" name="Shape 1541"/>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42" name="Shape 1542"/>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43" name="Shape 1543"/>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4" name="Shape 1544"/>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5" name="Shape 1545"/>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6" name="Shape 1546"/>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7" name="Shape 1547"/>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8" name="Shape 1548"/>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9" name="Shape 1549"/>
          <p:cNvSpPr/>
          <p:nvPr/>
        </p:nvSpPr>
        <p:spPr>
          <a:xfrm>
            <a:off x="12231702" y="6033480"/>
            <a:ext cx="763291" cy="76329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550" name="Shape 1550"/>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551" name="Shape 1551"/>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52" name="Shape 1552"/>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553" name="Shape 1553"/>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554" name="Shape 1554"/>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555" name="Shape 1555"/>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556" name="Shape 1556"/>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557" name="Shape 1557"/>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558" name="Shape 1558"/>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559" name="Shape 1559"/>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560" name="Shape 1560"/>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561" name="Shape 1561"/>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562" name="Shape 1562"/>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563" name="Shape 1563"/>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564" name="Shape 156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565" name="Shape 1565"/>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566" name="Shape 1566"/>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567" name="Shape 1567"/>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568" name="Shape 1568"/>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569" name="Shape 1569"/>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570" name="Shape 1570"/>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71" name="Shape 1571"/>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72" name="Shape 1572"/>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573" name="Shape 1573"/>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574" name="Shape 1574"/>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6" name="Shape 1576"/>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577" name="Shape 1577"/>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578" name="Shape 1578"/>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579" name="Shape 1579"/>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580" name="Shape 1580"/>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581" name="Shape 1581"/>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582" name="Shape 1582"/>
          <p:cNvSpPr/>
          <p:nvPr/>
        </p:nvSpPr>
        <p:spPr>
          <a:xfrm>
            <a:off x="10058400" y="7159547"/>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583" name="Shape 1583"/>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584" name="Shape 1584"/>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85" name="Shape 1585"/>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6" name="Shape 1586"/>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87" name="Shape 1587"/>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8" name="Shape 1588"/>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589" name="Shape 1589"/>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0" name="Shape 1590"/>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91" name="Shape 1591"/>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592" name="Shape 1592"/>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3" name="Shape 1593"/>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4" name="Shape 1594"/>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5" name="Shape 1595"/>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6" name="Shape 1596"/>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7" name="Shape 1597"/>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8" name="Shape 1598"/>
          <p:cNvSpPr/>
          <p:nvPr/>
        </p:nvSpPr>
        <p:spPr>
          <a:xfrm>
            <a:off x="12231702" y="6033480"/>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599" name="Shape 1599"/>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600" name="Shape 1600"/>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01" name="Shape 1601"/>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602" name="Shape 1602"/>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603" name="Shape 1603"/>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604" name="Shape 1604"/>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605" name="Shape 1605"/>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606" name="Shape 1606"/>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607" name="Shape 1607"/>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608" name="Shape 1608"/>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609" name="Shape 1609"/>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610" name="Shape 1610"/>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611" name="Shape 1611"/>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612" name="Shape 1612"/>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613" name="Shape 1613"/>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614" name="Shape 1614"/>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615" name="Shape 1615"/>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616" name="Shape 1616"/>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617" name="Shape 1617"/>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618" name="Shape 1618"/>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619" name="Shape 1619"/>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20" name="Shape 1620"/>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21" name="Shape 1621"/>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622" name="Shape 1622"/>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623" name="Shape 1623"/>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5" name="Shape 1625"/>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626" name="Shape 1626"/>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627" name="Shape 1627"/>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628" name="Shape 1628"/>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629" name="Shape 1629"/>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630" name="Shape 1630"/>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631" name="Shape 1631"/>
          <p:cNvSpPr/>
          <p:nvPr/>
        </p:nvSpPr>
        <p:spPr>
          <a:xfrm>
            <a:off x="10058400" y="7159547"/>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632" name="Shape 1632"/>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633" name="Shape 1633"/>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34" name="Shape 1634"/>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35" name="Shape 1635"/>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36" name="Shape 1636"/>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37" name="Shape 1637"/>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638" name="Shape 1638"/>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39" name="Shape 1639"/>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40" name="Shape 1640"/>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41" name="Shape 1641"/>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42" name="Shape 1642"/>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43" name="Shape 1643"/>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44" name="Shape 1644"/>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45" name="Shape 1645"/>
          <p:cNvSpPr/>
          <p:nvPr/>
        </p:nvSpPr>
        <p:spPr>
          <a:xfrm>
            <a:off x="6219163" y="2853084"/>
            <a:ext cx="635299" cy="139131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46" name="Shape 1646"/>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47" name="Shape 1647"/>
          <p:cNvSpPr/>
          <p:nvPr/>
        </p:nvSpPr>
        <p:spPr>
          <a:xfrm>
            <a:off x="12231702" y="6033480"/>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648" name="Shape 1648"/>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649" name="Shape 1649"/>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50" name="Shape 1650"/>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651" name="Shape 1651"/>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652" name="Shape 1652"/>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653" name="Shape 1653"/>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654" name="Shape 1654"/>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655" name="Shape 165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656" name="Shape 1656"/>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657" name="Shape 1657"/>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658" name="Shape 1658"/>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659" name="Shape 1659"/>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660" name="Shape 166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661" name="Shape 1661"/>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662" name="Shape 1662"/>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663" name="Shape 1663"/>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664" name="Shape 1664"/>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665" name="Shape 1665"/>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666" name="Shape 1666"/>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667" name="Shape 1667"/>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668" name="Shape 1668"/>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69" name="Shape 1669"/>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70" name="Shape 1670"/>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671" name="Shape 1671"/>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672" name="Shape 1672"/>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4" name="Shape 1674"/>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675" name="Shape 1675"/>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676" name="Shape 1676"/>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677" name="Shape 1677"/>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678" name="Shape 1678"/>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679" name="Shape 1679"/>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680" name="Shape 1680"/>
          <p:cNvSpPr/>
          <p:nvPr/>
        </p:nvSpPr>
        <p:spPr>
          <a:xfrm>
            <a:off x="10058400" y="7159547"/>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681" name="Shape 1681"/>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682" name="Shape 1682"/>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83" name="Shape 1683"/>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84" name="Shape 1684"/>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85" name="Shape 1685"/>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86" name="Shape 1686"/>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687" name="Shape 1687"/>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88" name="Shape 1688"/>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89" name="Shape 1689"/>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90" name="Shape 1690"/>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91" name="Shape 1691"/>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92" name="Shape 1692"/>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93" name="Shape 1693"/>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94" name="Shape 1694"/>
          <p:cNvSpPr/>
          <p:nvPr/>
        </p:nvSpPr>
        <p:spPr>
          <a:xfrm>
            <a:off x="6219163" y="2853084"/>
            <a:ext cx="635299" cy="139131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695" name="Shape 1695"/>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96" name="Shape 1696"/>
          <p:cNvSpPr/>
          <p:nvPr/>
        </p:nvSpPr>
        <p:spPr>
          <a:xfrm>
            <a:off x="12231702" y="6033480"/>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697" name="Shape 1697"/>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698" name="Shape 1698"/>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99" name="Shape 1699"/>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700" name="Shape 1700"/>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701" name="Shape 170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702" name="Shape 170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703" name="Shape 1703"/>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704" name="Shape 1704"/>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705" name="Shape 1705"/>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706" name="Shape 1706"/>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707" name="Shape 1707"/>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708" name="Shape 1708"/>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709" name="Shape 1709"/>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710" name="Shape 1710"/>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711" name="Shape 1711"/>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712" name="Shape 171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713" name="Shape 1713"/>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714" name="Shape 1714"/>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715" name="Shape 1715"/>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716" name="Shape 1716"/>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717" name="Shape 1717"/>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18" name="Shape 1718"/>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19" name="Shape 1719"/>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720" name="Shape 1720"/>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721" name="Shape 1721"/>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1722" name="Shape 1722"/>
          <p:cNvSpPr/>
          <p:nvPr/>
        </p:nvSpPr>
        <p:spPr>
          <a:xfrm>
            <a:off x="3376858" y="8377682"/>
            <a:ext cx="9702739" cy="1092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300"/>
            </a:lvl1pPr>
          </a:lstStyle>
          <a:p>
            <a:pPr/>
            <a:r>
              <a:t>Nodes A,D are already connected in purple group. This creates a cycle </a:t>
            </a:r>
          </a:p>
        </p:txBody>
      </p:sp>
      <p:sp>
        <p:nvSpPr>
          <p:cNvPr id="1723" name="Shape 1723"/>
          <p:cNvSpPr/>
          <p:nvPr/>
        </p:nvSpPr>
        <p:spPr>
          <a:xfrm flipV="1">
            <a:off x="6323120" y="3662998"/>
            <a:ext cx="65889" cy="4646982"/>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5" name="Shape 1725"/>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726" name="Shape 1726"/>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727" name="Shape 1727"/>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728" name="Shape 1728"/>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729" name="Shape 1729"/>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730" name="Shape 1730"/>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731" name="Shape 1731"/>
          <p:cNvSpPr/>
          <p:nvPr/>
        </p:nvSpPr>
        <p:spPr>
          <a:xfrm>
            <a:off x="10058400" y="7159547"/>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732" name="Shape 1732"/>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733" name="Shape 1733"/>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34" name="Shape 1734"/>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5" name="Shape 1735"/>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36" name="Shape 1736"/>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7" name="Shape 1737"/>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738" name="Shape 1738"/>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9" name="Shape 1739"/>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40" name="Shape 1740"/>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41" name="Shape 1741"/>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42" name="Shape 1742"/>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43" name="Shape 1743"/>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44" name="Shape 1744"/>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45" name="Shape 1745"/>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46" name="Shape 1746"/>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47" name="Shape 1747"/>
          <p:cNvSpPr/>
          <p:nvPr/>
        </p:nvSpPr>
        <p:spPr>
          <a:xfrm>
            <a:off x="12231702" y="6033480"/>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748" name="Shape 1748"/>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749" name="Shape 1749"/>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50" name="Shape 1750"/>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751" name="Shape 1751"/>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752" name="Shape 1752"/>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753" name="Shape 1753"/>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754" name="Shape 1754"/>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755" name="Shape 1755"/>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756" name="Shape 1756"/>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757" name="Shape 1757"/>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758" name="Shape 1758"/>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759" name="Shape 1759"/>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760" name="Shape 1760"/>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761" name="Shape 1761"/>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762" name="Shape 1762"/>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763" name="Shape 1763"/>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764" name="Shape 1764"/>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765" name="Shape 1765"/>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766" name="Shape 1766"/>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767" name="Shape 1767"/>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768" name="Shape 1768"/>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69" name="Shape 1769"/>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70" name="Shape 1770"/>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771" name="Shape 1771"/>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772" name="Shape 1772"/>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4" name="Shape 1774"/>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775" name="Shape 1775"/>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776" name="Shape 1776"/>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777" name="Shape 1777"/>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778" name="Shape 1778"/>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779" name="Shape 1779"/>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780" name="Shape 1780"/>
          <p:cNvSpPr/>
          <p:nvPr/>
        </p:nvSpPr>
        <p:spPr>
          <a:xfrm>
            <a:off x="10058400" y="7159547"/>
            <a:ext cx="763290"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781" name="Shape 1781"/>
          <p:cNvSpPr/>
          <p:nvPr/>
        </p:nvSpPr>
        <p:spPr>
          <a:xfrm>
            <a:off x="10574866" y="4114155"/>
            <a:ext cx="763290" cy="76329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782" name="Shape 1782"/>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83" name="Shape 1783"/>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4" name="Shape 1784"/>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85" name="Shape 1785"/>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6" name="Shape 1786"/>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787" name="Shape 1787"/>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8" name="Shape 1788"/>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89" name="Shape 1789"/>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90" name="Shape 1790"/>
          <p:cNvSpPr/>
          <p:nvPr/>
        </p:nvSpPr>
        <p:spPr>
          <a:xfrm>
            <a:off x="9673564" y="3090151"/>
            <a:ext cx="968342" cy="111336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791" name="Shape 1791"/>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2" name="Shape 1792"/>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3" name="Shape 1793"/>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4" name="Shape 1794"/>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5" name="Shape 1795"/>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6" name="Shape 1796"/>
          <p:cNvSpPr/>
          <p:nvPr/>
        </p:nvSpPr>
        <p:spPr>
          <a:xfrm>
            <a:off x="12231702" y="6033480"/>
            <a:ext cx="763291" cy="76329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797" name="Shape 1797"/>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798" name="Shape 1798"/>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9" name="Shape 1799"/>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800" name="Shape 1800"/>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801" name="Shape 1801"/>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02" name="Shape 1802"/>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803" name="Shape 1803"/>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04" name="Shape 1804"/>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805" name="Shape 1805"/>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806" name="Shape 1806"/>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807" name="Shape 1807"/>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808" name="Shape 1808"/>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09" name="Shape 1809"/>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810" name="Shape 1810"/>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811" name="Shape 1811"/>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812" name="Shape 1812"/>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813" name="Shape 1813"/>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814" name="Shape 1814"/>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15" name="Shape 1815"/>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816" name="Shape 1816"/>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817" name="Shape 1817"/>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18" name="Shape 1818"/>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19" name="Shape 1819"/>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820" name="Shape 1820"/>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821" name="Shape 1821"/>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solidFill>
                  <a:schemeClr val="accent6">
                    <a:hueOff val="-241736"/>
                    <a:satOff val="29413"/>
                    <a:lumOff val="20727"/>
                  </a:schemeClr>
                </a:solidFill>
              </a:defRPr>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3" name="Shape 1823"/>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824" name="Shape 1824"/>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825" name="Shape 1825"/>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826" name="Shape 1826"/>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827" name="Shape 1827"/>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828" name="Shape 1828"/>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829" name="Shape 1829"/>
          <p:cNvSpPr/>
          <p:nvPr/>
        </p:nvSpPr>
        <p:spPr>
          <a:xfrm>
            <a:off x="10058400" y="7159547"/>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830" name="Shape 1830"/>
          <p:cNvSpPr/>
          <p:nvPr/>
        </p:nvSpPr>
        <p:spPr>
          <a:xfrm>
            <a:off x="10574866" y="4114155"/>
            <a:ext cx="763290"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831" name="Shape 1831"/>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32" name="Shape 1832"/>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3" name="Shape 1833"/>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34" name="Shape 1834"/>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5" name="Shape 1835"/>
          <p:cNvSpPr/>
          <p:nvPr/>
        </p:nvSpPr>
        <p:spPr>
          <a:xfrm flipV="1">
            <a:off x="10527858" y="4892778"/>
            <a:ext cx="347973" cy="225143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36" name="Shape 1836"/>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7" name="Shape 1837"/>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38" name="Shape 1838"/>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39" name="Shape 1839"/>
          <p:cNvSpPr/>
          <p:nvPr/>
        </p:nvSpPr>
        <p:spPr>
          <a:xfrm>
            <a:off x="9673564" y="3090151"/>
            <a:ext cx="968342" cy="111336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40" name="Shape 1840"/>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1" name="Shape 1841"/>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2" name="Shape 1842"/>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3" name="Shape 1843"/>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4" name="Shape 1844"/>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5" name="Shape 1845"/>
          <p:cNvSpPr/>
          <p:nvPr/>
        </p:nvSpPr>
        <p:spPr>
          <a:xfrm>
            <a:off x="12231702" y="6033480"/>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846" name="Shape 1846"/>
          <p:cNvSpPr/>
          <p:nvPr/>
        </p:nvSpPr>
        <p:spPr>
          <a:xfrm flipV="1">
            <a:off x="10825030" y="6634906"/>
            <a:ext cx="1429776" cy="87484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47" name="Shape 1847"/>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8" name="Shape 1848"/>
          <p:cNvSpPr/>
          <p:nvPr/>
        </p:nvSpPr>
        <p:spPr>
          <a:xfrm>
            <a:off x="7476666" y="213028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849" name="Shape 1849"/>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850" name="Shape 1850"/>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51" name="Shape 1851"/>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852" name="Shape 1852"/>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53" name="Shape 1853"/>
          <p:cNvSpPr/>
          <p:nvPr/>
        </p:nvSpPr>
        <p:spPr>
          <a:xfrm>
            <a:off x="5323597"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854" name="Shape 1854"/>
          <p:cNvSpPr/>
          <p:nvPr/>
        </p:nvSpPr>
        <p:spPr>
          <a:xfrm>
            <a:off x="5800266" y="735854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855" name="Shape 1855"/>
          <p:cNvSpPr/>
          <p:nvPr/>
        </p:nvSpPr>
        <p:spPr>
          <a:xfrm>
            <a:off x="8716733" y="768924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856" name="Shape 1856"/>
          <p:cNvSpPr/>
          <p:nvPr/>
        </p:nvSpPr>
        <p:spPr>
          <a:xfrm>
            <a:off x="9378010" y="64531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857" name="Shape 1857"/>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58" name="Shape 1858"/>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859" name="Shape 1859"/>
          <p:cNvSpPr/>
          <p:nvPr/>
        </p:nvSpPr>
        <p:spPr>
          <a:xfrm>
            <a:off x="9573747" y="488478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860" name="Shape 1860"/>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861" name="Shape 1861"/>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862" name="Shape 1862"/>
          <p:cNvSpPr/>
          <p:nvPr/>
        </p:nvSpPr>
        <p:spPr>
          <a:xfrm>
            <a:off x="6470225" y="598009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a:t>
            </a:r>
          </a:p>
        </p:txBody>
      </p:sp>
      <p:sp>
        <p:nvSpPr>
          <p:cNvPr id="1863" name="Shape 1863"/>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64" name="Shape 1864"/>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865" name="Shape 1865"/>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866" name="Shape 1866"/>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67" name="Shape 1867"/>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68" name="Shape 1868"/>
          <p:cNvSpPr/>
          <p:nvPr/>
        </p:nvSpPr>
        <p:spPr>
          <a:xfrm>
            <a:off x="6541194" y="315188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869" name="Shape 1869"/>
          <p:cNvSpPr/>
          <p:nvPr/>
        </p:nvSpPr>
        <p:spPr>
          <a:xfrm>
            <a:off x="11883642" y="496617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870" name="Shape 1870"/>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6">
                    <a:hueOff val="-241736"/>
                    <a:satOff val="29413"/>
                    <a:lumOff val="20727"/>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6">
                    <a:hueOff val="-241736"/>
                    <a:satOff val="29413"/>
                    <a:lumOff val="20727"/>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solidFill>
                  <a:schemeClr val="accent6">
                    <a:hueOff val="-241736"/>
                    <a:satOff val="29413"/>
                    <a:lumOff val="20727"/>
                  </a:schemeClr>
                </a:solidFill>
              </a:defRPr>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152" name="Shape 15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53" name="Shape 15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154" name="Shape 154"/>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5" name="Shape 155"/>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56" name="Shape 156"/>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57" name="Shape 157"/>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58" name="Shape 158"/>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59" name="Shape 159"/>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60" name="Shape 160"/>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61" name="Shape 161"/>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62" name="Shape 162"/>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3" name="Shape 163"/>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4" name="Shape 164"/>
          <p:cNvSpPr/>
          <p:nvPr/>
        </p:nvSpPr>
        <p:spPr>
          <a:xfrm>
            <a:off x="6483130" y="5533136"/>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65" name="Shape 165"/>
          <p:cNvSpPr/>
          <p:nvPr/>
        </p:nvSpPr>
        <p:spPr>
          <a:xfrm>
            <a:off x="6483130" y="4386410"/>
            <a:ext cx="980667" cy="985465"/>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66" name="Shape 166"/>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rgbClr val="A6AAA8"/>
                </a:solidFill>
              </a:defRPr>
            </a:pPr>
            <a:r>
              <a:t>Magnet 6</a:t>
            </a:r>
          </a:p>
          <a:p>
            <a:pPr algn="l">
              <a:defRPr>
                <a:solidFill>
                  <a:srgbClr val="A6AAA8"/>
                </a:solidFill>
              </a:defRPr>
            </a:pPr>
            <a:r>
              <a:t>Magnet 7</a:t>
            </a:r>
          </a:p>
          <a:p>
            <a:pPr algn="l">
              <a:defRPr>
                <a:solidFill>
                  <a:srgbClr val="A6AAA8"/>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2" name="Shape 1872"/>
          <p:cNvSpPr/>
          <p:nvPr>
            <p:ph type="title"/>
          </p:nvPr>
        </p:nvSpPr>
        <p:spPr>
          <a:xfrm>
            <a:off x="133364" y="-13010"/>
            <a:ext cx="12738071" cy="1914086"/>
          </a:xfrm>
          <a:prstGeom prst="rect">
            <a:avLst/>
          </a:prstGeom>
        </p:spPr>
        <p:txBody>
          <a:bodyPr/>
          <a:lstStyle>
            <a:lvl1pPr defTabSz="426466">
              <a:defRPr b="1" sz="5329"/>
            </a:lvl1pPr>
          </a:lstStyle>
          <a:p>
            <a:pPr/>
            <a:r>
              <a:t>Union Find application: Kruskal’s Minimum Spanning Tree</a:t>
            </a:r>
          </a:p>
        </p:txBody>
      </p:sp>
      <p:sp>
        <p:nvSpPr>
          <p:cNvPr id="1873" name="Shape 1873"/>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874" name="Shape 1874"/>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875" name="Shape 1875"/>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1876" name="Shape 1876"/>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877" name="Shape 1877"/>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1878" name="Shape 1878"/>
          <p:cNvSpPr/>
          <p:nvPr/>
        </p:nvSpPr>
        <p:spPr>
          <a:xfrm>
            <a:off x="10058400" y="7159547"/>
            <a:ext cx="763290"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1879" name="Shape 1879"/>
          <p:cNvSpPr/>
          <p:nvPr/>
        </p:nvSpPr>
        <p:spPr>
          <a:xfrm>
            <a:off x="10574866" y="4114155"/>
            <a:ext cx="763290"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880" name="Shape 1880"/>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81" name="Shape 1881"/>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82" name="Shape 1882"/>
          <p:cNvSpPr/>
          <p:nvPr/>
        </p:nvSpPr>
        <p:spPr>
          <a:xfrm flipV="1">
            <a:off x="10527858" y="4892778"/>
            <a:ext cx="347973" cy="225143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83" name="Shape 1883"/>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84" name="Shape 1884"/>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85" name="Shape 1885"/>
          <p:cNvSpPr/>
          <p:nvPr/>
        </p:nvSpPr>
        <p:spPr>
          <a:xfrm>
            <a:off x="9673564" y="3090151"/>
            <a:ext cx="968342" cy="111336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86" name="Shape 1886"/>
          <p:cNvSpPr/>
          <p:nvPr/>
        </p:nvSpPr>
        <p:spPr>
          <a:xfrm>
            <a:off x="12231702" y="6033480"/>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1887" name="Shape 1887"/>
          <p:cNvSpPr/>
          <p:nvPr/>
        </p:nvSpPr>
        <p:spPr>
          <a:xfrm flipV="1">
            <a:off x="10825030" y="6634906"/>
            <a:ext cx="1429776" cy="87484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888" name="Shape 1888"/>
          <p:cNvSpPr/>
          <p:nvPr/>
        </p:nvSpPr>
        <p:spPr>
          <a:xfrm>
            <a:off x="8285233" y="36051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889" name="Shape 1889"/>
          <p:cNvSpPr/>
          <p:nvPr/>
        </p:nvSpPr>
        <p:spPr>
          <a:xfrm>
            <a:off x="4674112" y="334108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90" name="Shape 1890"/>
          <p:cNvSpPr/>
          <p:nvPr/>
        </p:nvSpPr>
        <p:spPr>
          <a:xfrm>
            <a:off x="5451909" y="43370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891" name="Shape 1891"/>
          <p:cNvSpPr/>
          <p:nvPr/>
        </p:nvSpPr>
        <p:spPr>
          <a:xfrm>
            <a:off x="3837697" y="627904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92" name="Shape 1892"/>
          <p:cNvSpPr/>
          <p:nvPr/>
        </p:nvSpPr>
        <p:spPr>
          <a:xfrm>
            <a:off x="10723506" y="577950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93" name="Shape 1893"/>
          <p:cNvSpPr/>
          <p:nvPr/>
        </p:nvSpPr>
        <p:spPr>
          <a:xfrm>
            <a:off x="11616942" y="693520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894" name="Shape 1894"/>
          <p:cNvSpPr/>
          <p:nvPr/>
        </p:nvSpPr>
        <p:spPr>
          <a:xfrm>
            <a:off x="10141014" y="32375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895" name="Shape 1895"/>
          <p:cNvSpPr/>
          <p:nvPr/>
        </p:nvSpPr>
        <p:spPr>
          <a:xfrm>
            <a:off x="7828033" y="510379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896" name="Shape 1896"/>
          <p:cNvSpPr/>
          <p:nvPr/>
        </p:nvSpPr>
        <p:spPr>
          <a:xfrm>
            <a:off x="7939085" y="6935208"/>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897" name="Shape 1897"/>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898" name="Shape 1898"/>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1899" name="Shape 1899"/>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900" name="Shape 1900"/>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p>
        </p:txBody>
      </p:sp>
      <p:sp>
        <p:nvSpPr>
          <p:cNvPr id="1901" name="Shape 1901"/>
          <p:cNvSpPr/>
          <p:nvPr/>
        </p:nvSpPr>
        <p:spPr>
          <a:xfrm>
            <a:off x="733305" y="1689100"/>
            <a:ext cx="2775125"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900">
                <a:solidFill>
                  <a:schemeClr val="accent6">
                    <a:hueOff val="-241736"/>
                    <a:satOff val="29413"/>
                    <a:lumOff val="20727"/>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6">
                    <a:hueOff val="-241736"/>
                    <a:satOff val="29413"/>
                    <a:lumOff val="20727"/>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solidFill>
                  <a:schemeClr val="accent6">
                    <a:hueOff val="-241736"/>
                    <a:satOff val="29413"/>
                    <a:lumOff val="20727"/>
                  </a:schemeClr>
                </a:solidFill>
              </a:defRPr>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3" name="Shape 1903"/>
          <p:cNvSpPr/>
          <p:nvPr>
            <p:ph type="ctrTitle"/>
          </p:nvPr>
        </p:nvSpPr>
        <p:spPr>
          <a:xfrm>
            <a:off x="255599" y="-14358"/>
            <a:ext cx="12493602" cy="3096285"/>
          </a:xfrm>
          <a:prstGeom prst="rect">
            <a:avLst/>
          </a:prstGeom>
        </p:spPr>
        <p:txBody>
          <a:bodyPr anchor="ctr"/>
          <a:lstStyle>
            <a:lvl1pPr defTabSz="473201">
              <a:defRPr b="1" sz="6480"/>
            </a:lvl1pPr>
          </a:lstStyle>
          <a:p>
            <a:pPr/>
            <a:r>
              <a:t>Union and Find operations in the next video </a:t>
            </a:r>
          </a:p>
        </p:txBody>
      </p:sp>
      <p:sp>
        <p:nvSpPr>
          <p:cNvPr id="1904" name="Shape 1904"/>
          <p:cNvSpPr/>
          <p:nvPr/>
        </p:nvSpPr>
        <p:spPr>
          <a:xfrm>
            <a:off x="1479500" y="7475394"/>
            <a:ext cx="10277895" cy="15804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274574">
              <a:defRPr sz="3384"/>
            </a:lvl1pPr>
          </a:lstStyle>
          <a:p>
            <a:pPr/>
            <a:r>
              <a:t>Implementation source code and tests can all be found at the following link:</a:t>
            </a:r>
          </a:p>
        </p:txBody>
      </p:sp>
      <p:sp>
        <p:nvSpPr>
          <p:cNvPr id="1905" name="Shape 1905"/>
          <p:cNvSpPr/>
          <p:nvPr/>
        </p:nvSpPr>
        <p:spPr>
          <a:xfrm>
            <a:off x="779530" y="8794181"/>
            <a:ext cx="11445740"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800" u="sng">
                <a:hlinkClick r:id="rId2" invalidUrl="" action="" tgtFrame="" tooltip="" history="1" highlightClick="0" endSnd="0"/>
              </a:defRPr>
            </a:lvl1pPr>
          </a:lstStyle>
          <a:p>
            <a:pPr>
              <a:defRPr u="none"/>
            </a:pPr>
            <a:r>
              <a:rPr u="sng">
                <a:hlinkClick r:id="rId2" invalidUrl="" action="" tgtFrame="" tooltip="" history="1" highlightClick="0" endSnd="0"/>
              </a:rPr>
              <a:t>github.com/williamfiset/data-structures</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7" name="Shape 1907"/>
          <p:cNvSpPr/>
          <p:nvPr>
            <p:ph type="ctrTitle"/>
          </p:nvPr>
        </p:nvSpPr>
        <p:spPr>
          <a:xfrm>
            <a:off x="368149" y="456665"/>
            <a:ext cx="12268502" cy="3871130"/>
          </a:xfrm>
          <a:prstGeom prst="rect">
            <a:avLst/>
          </a:prstGeom>
        </p:spPr>
        <p:txBody>
          <a:bodyPr/>
          <a:lstStyle>
            <a:lvl1pPr>
              <a:defRPr b="1" sz="14000"/>
            </a:lvl1pPr>
          </a:lstStyle>
          <a:p>
            <a:pPr/>
            <a:r>
              <a:t>Union Find</a:t>
            </a:r>
          </a:p>
        </p:txBody>
      </p:sp>
      <p:sp>
        <p:nvSpPr>
          <p:cNvPr id="1908" name="Shape 1908"/>
          <p:cNvSpPr/>
          <p:nvPr/>
        </p:nvSpPr>
        <p:spPr>
          <a:xfrm>
            <a:off x="2488421" y="4533900"/>
            <a:ext cx="8027958" cy="213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6900"/>
            </a:pPr>
            <a:r>
              <a:t>Union and Find</a:t>
            </a:r>
          </a:p>
          <a:p>
            <a:pPr>
              <a:defRPr sz="6900"/>
            </a:pPr>
            <a:r>
              <a:t>Operations</a:t>
            </a:r>
          </a:p>
        </p:txBody>
      </p:sp>
      <p:sp>
        <p:nvSpPr>
          <p:cNvPr id="1909" name="Shape 1909"/>
          <p:cNvSpPr/>
          <p:nvPr/>
        </p:nvSpPr>
        <p:spPr>
          <a:xfrm>
            <a:off x="4656075" y="7466447"/>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William Fiset</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1" name="Shape 1911"/>
          <p:cNvSpPr/>
          <p:nvPr>
            <p:ph type="title"/>
          </p:nvPr>
        </p:nvSpPr>
        <p:spPr>
          <a:xfrm>
            <a:off x="952500" y="254000"/>
            <a:ext cx="11099800" cy="1364159"/>
          </a:xfrm>
          <a:prstGeom prst="rect">
            <a:avLst/>
          </a:prstGeom>
        </p:spPr>
        <p:txBody>
          <a:bodyPr/>
          <a:lstStyle>
            <a:lvl1pPr>
              <a:defRPr b="1"/>
            </a:lvl1pPr>
          </a:lstStyle>
          <a:p>
            <a:pPr/>
            <a:r>
              <a:t>Union and Find</a:t>
            </a:r>
          </a:p>
        </p:txBody>
      </p:sp>
      <p:sp>
        <p:nvSpPr>
          <p:cNvPr id="1912" name="Shape 1912"/>
          <p:cNvSpPr/>
          <p:nvPr/>
        </p:nvSpPr>
        <p:spPr>
          <a:xfrm>
            <a:off x="386829" y="193039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913" name="Shape 1913"/>
          <p:cNvSpPr/>
          <p:nvPr/>
        </p:nvSpPr>
        <p:spPr>
          <a:xfrm>
            <a:off x="662086" y="2844800"/>
            <a:ext cx="3142135" cy="635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Union(C,K)</a:t>
            </a:r>
          </a:p>
          <a:p>
            <a:pPr algn="l"/>
            <a:r>
              <a:t>Union(F,E)</a:t>
            </a:r>
          </a:p>
          <a:p>
            <a:pPr algn="l"/>
            <a:r>
              <a:t>Union(A,J)</a:t>
            </a:r>
          </a:p>
          <a:p>
            <a:pPr algn="l"/>
            <a:r>
              <a:t>Union(A,B)</a:t>
            </a:r>
          </a:p>
          <a:p>
            <a:pPr algn="l"/>
            <a:r>
              <a:t>Union(C,D)</a:t>
            </a:r>
          </a:p>
          <a:p>
            <a:pPr algn="l"/>
            <a:r>
              <a:t>Union(D,I)</a:t>
            </a:r>
          </a:p>
          <a:p>
            <a:pPr algn="l"/>
            <a:r>
              <a:t>Union(L,F)</a:t>
            </a:r>
          </a:p>
          <a:p>
            <a:pPr algn="l"/>
            <a:r>
              <a:t>Union(C,A)</a:t>
            </a:r>
          </a:p>
          <a:p>
            <a:pPr algn="l"/>
            <a:r>
              <a:t>Union(A,B)</a:t>
            </a:r>
          </a:p>
          <a:p>
            <a:pPr algn="l"/>
            <a:r>
              <a:t>Union(H,G)</a:t>
            </a:r>
          </a:p>
          <a:p>
            <a:pPr algn="l"/>
            <a:r>
              <a:t>Union(H,F)</a:t>
            </a:r>
          </a:p>
          <a:p>
            <a:pPr algn="l"/>
            <a:r>
              <a:t>Union(H,B)</a:t>
            </a:r>
          </a:p>
        </p:txBody>
      </p:sp>
      <p:sp>
        <p:nvSpPr>
          <p:cNvPr id="1914" name="Shape 1914"/>
          <p:cNvSpPr/>
          <p:nvPr/>
        </p:nvSpPr>
        <p:spPr>
          <a:xfrm>
            <a:off x="4015618" y="8265715"/>
            <a:ext cx="804696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White chalk circles represent groups by themselves. Coloured circles belong to the group with the same colour.</a:t>
            </a:r>
          </a:p>
        </p:txBody>
      </p:sp>
      <p:grpSp>
        <p:nvGrpSpPr>
          <p:cNvPr id="1917" name="Group 1917"/>
          <p:cNvGrpSpPr/>
          <p:nvPr/>
        </p:nvGrpSpPr>
        <p:grpSpPr>
          <a:xfrm>
            <a:off x="5648721" y="7102871"/>
            <a:ext cx="691358" cy="691358"/>
            <a:chOff x="0" y="0"/>
            <a:chExt cx="691356" cy="691356"/>
          </a:xfrm>
        </p:grpSpPr>
        <p:sp>
          <p:nvSpPr>
            <p:cNvPr id="1916" name="Shape 191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1915"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20" name="Group 1920"/>
          <p:cNvGrpSpPr/>
          <p:nvPr/>
        </p:nvGrpSpPr>
        <p:grpSpPr>
          <a:xfrm>
            <a:off x="10957321" y="5753893"/>
            <a:ext cx="691358" cy="691357"/>
            <a:chOff x="0" y="0"/>
            <a:chExt cx="691356" cy="691356"/>
          </a:xfrm>
        </p:grpSpPr>
        <p:sp>
          <p:nvSpPr>
            <p:cNvPr id="1919" name="Shape 191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1918"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23" name="Group 1923"/>
          <p:cNvGrpSpPr/>
          <p:nvPr/>
        </p:nvGrpSpPr>
        <p:grpSpPr>
          <a:xfrm>
            <a:off x="7090965" y="4124721"/>
            <a:ext cx="691357" cy="691358"/>
            <a:chOff x="0" y="0"/>
            <a:chExt cx="691356" cy="691356"/>
          </a:xfrm>
        </p:grpSpPr>
        <p:sp>
          <p:nvSpPr>
            <p:cNvPr id="1922" name="Shape 192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C</a:t>
              </a:r>
            </a:p>
          </p:txBody>
        </p:sp>
        <p:pic>
          <p:nvPicPr>
            <p:cNvPr id="1921"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26" name="Group 1926"/>
          <p:cNvGrpSpPr/>
          <p:nvPr/>
        </p:nvGrpSpPr>
        <p:grpSpPr>
          <a:xfrm>
            <a:off x="5902721" y="2645171"/>
            <a:ext cx="691358" cy="691358"/>
            <a:chOff x="0" y="0"/>
            <a:chExt cx="691356" cy="691356"/>
          </a:xfrm>
        </p:grpSpPr>
        <p:sp>
          <p:nvSpPr>
            <p:cNvPr id="1925" name="Shape 192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1924"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29" name="Group 1929"/>
          <p:cNvGrpSpPr/>
          <p:nvPr/>
        </p:nvGrpSpPr>
        <p:grpSpPr>
          <a:xfrm>
            <a:off x="4404121" y="5753893"/>
            <a:ext cx="691358" cy="691357"/>
            <a:chOff x="0" y="0"/>
            <a:chExt cx="691356" cy="691356"/>
          </a:xfrm>
        </p:grpSpPr>
        <p:sp>
          <p:nvSpPr>
            <p:cNvPr id="1928" name="Shape 192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1927"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32" name="Group 1932"/>
          <p:cNvGrpSpPr/>
          <p:nvPr/>
        </p:nvGrpSpPr>
        <p:grpSpPr>
          <a:xfrm>
            <a:off x="6436121" y="5474493"/>
            <a:ext cx="691358" cy="691357"/>
            <a:chOff x="0" y="0"/>
            <a:chExt cx="691356" cy="691356"/>
          </a:xfrm>
        </p:grpSpPr>
        <p:sp>
          <p:nvSpPr>
            <p:cNvPr id="1931" name="Shape 193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1930"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35" name="Group 1935"/>
          <p:cNvGrpSpPr/>
          <p:nvPr/>
        </p:nvGrpSpPr>
        <p:grpSpPr>
          <a:xfrm>
            <a:off x="7693421" y="7102871"/>
            <a:ext cx="691358" cy="691358"/>
            <a:chOff x="0" y="0"/>
            <a:chExt cx="691356" cy="691356"/>
          </a:xfrm>
        </p:grpSpPr>
        <p:sp>
          <p:nvSpPr>
            <p:cNvPr id="1934" name="Shape 193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1933"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38" name="Group 1938"/>
          <p:cNvGrpSpPr/>
          <p:nvPr/>
        </p:nvGrpSpPr>
        <p:grpSpPr>
          <a:xfrm>
            <a:off x="8846343" y="4509293"/>
            <a:ext cx="691357" cy="691357"/>
            <a:chOff x="0" y="0"/>
            <a:chExt cx="691356" cy="691356"/>
          </a:xfrm>
        </p:grpSpPr>
        <p:sp>
          <p:nvSpPr>
            <p:cNvPr id="1937" name="Shape 193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1936"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41" name="Group 1941"/>
          <p:cNvGrpSpPr/>
          <p:nvPr/>
        </p:nvGrpSpPr>
        <p:grpSpPr>
          <a:xfrm>
            <a:off x="8531621" y="2759471"/>
            <a:ext cx="691358" cy="691358"/>
            <a:chOff x="0" y="0"/>
            <a:chExt cx="691356" cy="691356"/>
          </a:xfrm>
        </p:grpSpPr>
        <p:sp>
          <p:nvSpPr>
            <p:cNvPr id="1940" name="Shape 194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1939"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44" name="Group 1944"/>
          <p:cNvGrpSpPr/>
          <p:nvPr/>
        </p:nvGrpSpPr>
        <p:grpSpPr>
          <a:xfrm>
            <a:off x="10601721" y="4118371"/>
            <a:ext cx="691358" cy="691358"/>
            <a:chOff x="0" y="0"/>
            <a:chExt cx="691356" cy="691356"/>
          </a:xfrm>
        </p:grpSpPr>
        <p:sp>
          <p:nvSpPr>
            <p:cNvPr id="1943" name="Shape 194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1942"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47" name="Group 1947"/>
          <p:cNvGrpSpPr/>
          <p:nvPr/>
        </p:nvGrpSpPr>
        <p:grpSpPr>
          <a:xfrm>
            <a:off x="9509521" y="6480571"/>
            <a:ext cx="691358" cy="691358"/>
            <a:chOff x="0" y="0"/>
            <a:chExt cx="691356" cy="691356"/>
          </a:xfrm>
        </p:grpSpPr>
        <p:sp>
          <p:nvSpPr>
            <p:cNvPr id="1946" name="Shape 194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K</a:t>
              </a:r>
            </a:p>
          </p:txBody>
        </p:sp>
        <p:pic>
          <p:nvPicPr>
            <p:cNvPr id="1945"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1950" name="Group 1950"/>
          <p:cNvGrpSpPr/>
          <p:nvPr/>
        </p:nvGrpSpPr>
        <p:grpSpPr>
          <a:xfrm>
            <a:off x="4607321" y="4124721"/>
            <a:ext cx="691358" cy="691358"/>
            <a:chOff x="0" y="0"/>
            <a:chExt cx="691356" cy="691356"/>
          </a:xfrm>
        </p:grpSpPr>
        <p:sp>
          <p:nvSpPr>
            <p:cNvPr id="1949" name="Shape 194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1948" name=""/>
            <p:cNvPicPr>
              <a:picLocks noChangeAspect="0"/>
            </p:cNvPicPr>
            <p:nvPr/>
          </p:nvPicPr>
          <p:blipFill>
            <a:blip r:embed="rId3">
              <a:extLst/>
            </a:blip>
            <a:stretch>
              <a:fillRect/>
            </a:stretch>
          </p:blipFill>
          <p:spPr>
            <a:xfrm>
              <a:off x="-1" y="-1"/>
              <a:ext cx="691358" cy="691358"/>
            </a:xfrm>
            <a:prstGeom prst="rect">
              <a:avLst/>
            </a:prstGeom>
            <a:effectLst/>
          </p:spPr>
        </p:pic>
      </p:gr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4" name="Shape 1954"/>
          <p:cNvSpPr/>
          <p:nvPr>
            <p:ph type="title"/>
          </p:nvPr>
        </p:nvSpPr>
        <p:spPr>
          <a:xfrm>
            <a:off x="952500" y="254000"/>
            <a:ext cx="11099800" cy="1364159"/>
          </a:xfrm>
          <a:prstGeom prst="rect">
            <a:avLst/>
          </a:prstGeom>
        </p:spPr>
        <p:txBody>
          <a:bodyPr/>
          <a:lstStyle>
            <a:lvl1pPr>
              <a:defRPr b="1"/>
            </a:lvl1pPr>
          </a:lstStyle>
          <a:p>
            <a:pPr/>
            <a:r>
              <a:t>Union and Find</a:t>
            </a:r>
          </a:p>
        </p:txBody>
      </p:sp>
      <p:grpSp>
        <p:nvGrpSpPr>
          <p:cNvPr id="1957" name="Group 1957"/>
          <p:cNvGrpSpPr/>
          <p:nvPr/>
        </p:nvGrpSpPr>
        <p:grpSpPr>
          <a:xfrm>
            <a:off x="5648721" y="7102871"/>
            <a:ext cx="691358" cy="691358"/>
            <a:chOff x="0" y="0"/>
            <a:chExt cx="691356" cy="691356"/>
          </a:xfrm>
        </p:grpSpPr>
        <p:sp>
          <p:nvSpPr>
            <p:cNvPr id="1956" name="Shape 195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1955"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1960" name="Group 1960"/>
          <p:cNvGrpSpPr/>
          <p:nvPr/>
        </p:nvGrpSpPr>
        <p:grpSpPr>
          <a:xfrm>
            <a:off x="10957321" y="5753893"/>
            <a:ext cx="691358" cy="691357"/>
            <a:chOff x="0" y="0"/>
            <a:chExt cx="691356" cy="691356"/>
          </a:xfrm>
        </p:grpSpPr>
        <p:sp>
          <p:nvSpPr>
            <p:cNvPr id="1959" name="Shape 195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1958"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1961" name="Shape 1961"/>
          <p:cNvSpPr/>
          <p:nvPr/>
        </p:nvSpPr>
        <p:spPr>
          <a:xfrm>
            <a:off x="7116365"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1964" name="Group 1964"/>
          <p:cNvGrpSpPr/>
          <p:nvPr/>
        </p:nvGrpSpPr>
        <p:grpSpPr>
          <a:xfrm>
            <a:off x="5902721" y="2645171"/>
            <a:ext cx="691358" cy="691358"/>
            <a:chOff x="0" y="0"/>
            <a:chExt cx="691356" cy="691356"/>
          </a:xfrm>
        </p:grpSpPr>
        <p:sp>
          <p:nvSpPr>
            <p:cNvPr id="1963" name="Shape 196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1962"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1967" name="Group 1967"/>
          <p:cNvGrpSpPr/>
          <p:nvPr/>
        </p:nvGrpSpPr>
        <p:grpSpPr>
          <a:xfrm>
            <a:off x="4404121" y="5753893"/>
            <a:ext cx="691358" cy="691357"/>
            <a:chOff x="0" y="0"/>
            <a:chExt cx="691356" cy="691356"/>
          </a:xfrm>
        </p:grpSpPr>
        <p:sp>
          <p:nvSpPr>
            <p:cNvPr id="1966" name="Shape 196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1965"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1970" name="Group 1970"/>
          <p:cNvGrpSpPr/>
          <p:nvPr/>
        </p:nvGrpSpPr>
        <p:grpSpPr>
          <a:xfrm>
            <a:off x="6436121" y="5474493"/>
            <a:ext cx="691358" cy="691357"/>
            <a:chOff x="0" y="0"/>
            <a:chExt cx="691356" cy="691356"/>
          </a:xfrm>
        </p:grpSpPr>
        <p:sp>
          <p:nvSpPr>
            <p:cNvPr id="1969" name="Shape 196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1968"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1973" name="Group 1973"/>
          <p:cNvGrpSpPr/>
          <p:nvPr/>
        </p:nvGrpSpPr>
        <p:grpSpPr>
          <a:xfrm>
            <a:off x="7693421" y="7102871"/>
            <a:ext cx="691358" cy="691358"/>
            <a:chOff x="0" y="0"/>
            <a:chExt cx="691356" cy="691356"/>
          </a:xfrm>
        </p:grpSpPr>
        <p:sp>
          <p:nvSpPr>
            <p:cNvPr id="1972" name="Shape 197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1971"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1976" name="Group 1976"/>
          <p:cNvGrpSpPr/>
          <p:nvPr/>
        </p:nvGrpSpPr>
        <p:grpSpPr>
          <a:xfrm>
            <a:off x="8846343" y="4509293"/>
            <a:ext cx="691357" cy="691357"/>
            <a:chOff x="0" y="0"/>
            <a:chExt cx="691356" cy="691356"/>
          </a:xfrm>
        </p:grpSpPr>
        <p:sp>
          <p:nvSpPr>
            <p:cNvPr id="1975" name="Shape 197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1974"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1979" name="Group 1979"/>
          <p:cNvGrpSpPr/>
          <p:nvPr/>
        </p:nvGrpSpPr>
        <p:grpSpPr>
          <a:xfrm>
            <a:off x="8531621" y="2759471"/>
            <a:ext cx="691358" cy="691358"/>
            <a:chOff x="0" y="0"/>
            <a:chExt cx="691356" cy="691356"/>
          </a:xfrm>
        </p:grpSpPr>
        <p:sp>
          <p:nvSpPr>
            <p:cNvPr id="1978" name="Shape 197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1977"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1982" name="Group 1982"/>
          <p:cNvGrpSpPr/>
          <p:nvPr/>
        </p:nvGrpSpPr>
        <p:grpSpPr>
          <a:xfrm>
            <a:off x="10601721" y="4118371"/>
            <a:ext cx="691358" cy="691358"/>
            <a:chOff x="0" y="0"/>
            <a:chExt cx="691356" cy="691356"/>
          </a:xfrm>
        </p:grpSpPr>
        <p:sp>
          <p:nvSpPr>
            <p:cNvPr id="1981" name="Shape 198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1980"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1983" name="Shape 1983"/>
          <p:cNvSpPr/>
          <p:nvPr/>
        </p:nvSpPr>
        <p:spPr>
          <a:xfrm>
            <a:off x="9534921" y="65059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grpSp>
        <p:nvGrpSpPr>
          <p:cNvPr id="1986" name="Group 1986"/>
          <p:cNvGrpSpPr/>
          <p:nvPr/>
        </p:nvGrpSpPr>
        <p:grpSpPr>
          <a:xfrm>
            <a:off x="4607321" y="4124721"/>
            <a:ext cx="691358" cy="691358"/>
            <a:chOff x="0" y="0"/>
            <a:chExt cx="691356" cy="691356"/>
          </a:xfrm>
        </p:grpSpPr>
        <p:sp>
          <p:nvSpPr>
            <p:cNvPr id="1985" name="Shape 198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1984"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1987" name="Shape 1987"/>
          <p:cNvSpPr/>
          <p:nvPr/>
        </p:nvSpPr>
        <p:spPr>
          <a:xfrm>
            <a:off x="386829" y="193039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988" name="Shape 1988"/>
          <p:cNvSpPr/>
          <p:nvPr/>
        </p:nvSpPr>
        <p:spPr>
          <a:xfrm>
            <a:off x="76200" y="3155950"/>
            <a:ext cx="640557" cy="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89" name="Shape 1989"/>
          <p:cNvSpPr/>
          <p:nvPr/>
        </p:nvSpPr>
        <p:spPr>
          <a:xfrm>
            <a:off x="662086" y="2844800"/>
            <a:ext cx="3142135" cy="635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Union(C,K)</a:t>
            </a:r>
          </a:p>
          <a:p>
            <a:pPr algn="l"/>
            <a:r>
              <a:t>Union(F,E)</a:t>
            </a:r>
          </a:p>
          <a:p>
            <a:pPr algn="l"/>
            <a:r>
              <a:t>Union(A,J)</a:t>
            </a:r>
          </a:p>
          <a:p>
            <a:pPr algn="l"/>
            <a:r>
              <a:t>Union(A,B)</a:t>
            </a:r>
          </a:p>
          <a:p>
            <a:pPr algn="l"/>
            <a:r>
              <a:t>Union(C,D)</a:t>
            </a:r>
          </a:p>
          <a:p>
            <a:pPr algn="l"/>
            <a:r>
              <a:t>Union(D,I)</a:t>
            </a:r>
          </a:p>
          <a:p>
            <a:pPr algn="l"/>
            <a:r>
              <a:t>Union(L,F)</a:t>
            </a:r>
          </a:p>
          <a:p>
            <a:pPr algn="l"/>
            <a:r>
              <a:t>Union(C,A)</a:t>
            </a:r>
          </a:p>
          <a:p>
            <a:pPr algn="l"/>
            <a:r>
              <a:t>Union(A,B)</a:t>
            </a:r>
          </a:p>
          <a:p>
            <a:pPr algn="l"/>
            <a:r>
              <a:t>Union(H,G)</a:t>
            </a:r>
          </a:p>
          <a:p>
            <a:pPr algn="l"/>
            <a:r>
              <a:t>Union(H,F)</a:t>
            </a:r>
          </a:p>
          <a:p>
            <a:pPr algn="l"/>
            <a:r>
              <a:t>Union(H,B)</a:t>
            </a:r>
          </a:p>
        </p:txBody>
      </p:sp>
      <p:sp>
        <p:nvSpPr>
          <p:cNvPr id="1990" name="Shape 1990"/>
          <p:cNvSpPr/>
          <p:nvPr/>
        </p:nvSpPr>
        <p:spPr>
          <a:xfrm>
            <a:off x="4015618" y="8265715"/>
            <a:ext cx="804696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White chalk circles represent groups by themselves. Coloured circles belong to the group with the same colour.</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2" name="Shape 1992"/>
          <p:cNvSpPr/>
          <p:nvPr>
            <p:ph type="title"/>
          </p:nvPr>
        </p:nvSpPr>
        <p:spPr>
          <a:xfrm>
            <a:off x="952500" y="254000"/>
            <a:ext cx="11099800" cy="1364159"/>
          </a:xfrm>
          <a:prstGeom prst="rect">
            <a:avLst/>
          </a:prstGeom>
        </p:spPr>
        <p:txBody>
          <a:bodyPr/>
          <a:lstStyle>
            <a:lvl1pPr>
              <a:defRPr b="1"/>
            </a:lvl1pPr>
          </a:lstStyle>
          <a:p>
            <a:pPr/>
            <a:r>
              <a:t>Union and Find</a:t>
            </a:r>
          </a:p>
        </p:txBody>
      </p:sp>
      <p:grpSp>
        <p:nvGrpSpPr>
          <p:cNvPr id="1995" name="Group 1995"/>
          <p:cNvGrpSpPr/>
          <p:nvPr/>
        </p:nvGrpSpPr>
        <p:grpSpPr>
          <a:xfrm>
            <a:off x="5648721" y="7102871"/>
            <a:ext cx="691358" cy="691358"/>
            <a:chOff x="0" y="0"/>
            <a:chExt cx="691356" cy="691356"/>
          </a:xfrm>
        </p:grpSpPr>
        <p:sp>
          <p:nvSpPr>
            <p:cNvPr id="1994" name="Shape 199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1993"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1998" name="Group 1998"/>
          <p:cNvGrpSpPr/>
          <p:nvPr/>
        </p:nvGrpSpPr>
        <p:grpSpPr>
          <a:xfrm>
            <a:off x="10957321" y="5753893"/>
            <a:ext cx="691358" cy="691357"/>
            <a:chOff x="0" y="0"/>
            <a:chExt cx="691356" cy="691356"/>
          </a:xfrm>
        </p:grpSpPr>
        <p:sp>
          <p:nvSpPr>
            <p:cNvPr id="1997" name="Shape 199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1996"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1999" name="Shape 1999"/>
          <p:cNvSpPr/>
          <p:nvPr/>
        </p:nvSpPr>
        <p:spPr>
          <a:xfrm>
            <a:off x="7116365"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2002" name="Group 2002"/>
          <p:cNvGrpSpPr/>
          <p:nvPr/>
        </p:nvGrpSpPr>
        <p:grpSpPr>
          <a:xfrm>
            <a:off x="5902721" y="2645171"/>
            <a:ext cx="691358" cy="691358"/>
            <a:chOff x="0" y="0"/>
            <a:chExt cx="691356" cy="691356"/>
          </a:xfrm>
        </p:grpSpPr>
        <p:sp>
          <p:nvSpPr>
            <p:cNvPr id="2001" name="Shape 200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000"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003" name="Shape 2003"/>
          <p:cNvSpPr/>
          <p:nvPr/>
        </p:nvSpPr>
        <p:spPr>
          <a:xfrm>
            <a:off x="4429521" y="5779293"/>
            <a:ext cx="640558"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2006" name="Group 2006"/>
          <p:cNvGrpSpPr/>
          <p:nvPr/>
        </p:nvGrpSpPr>
        <p:grpSpPr>
          <a:xfrm>
            <a:off x="6436121" y="5474493"/>
            <a:ext cx="691358" cy="691357"/>
            <a:chOff x="0" y="0"/>
            <a:chExt cx="691356" cy="691356"/>
          </a:xfrm>
        </p:grpSpPr>
        <p:sp>
          <p:nvSpPr>
            <p:cNvPr id="2005" name="Shape 200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004"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009" name="Group 2009"/>
          <p:cNvGrpSpPr/>
          <p:nvPr/>
        </p:nvGrpSpPr>
        <p:grpSpPr>
          <a:xfrm>
            <a:off x="7693421" y="7102871"/>
            <a:ext cx="691358" cy="691358"/>
            <a:chOff x="0" y="0"/>
            <a:chExt cx="691356" cy="691356"/>
          </a:xfrm>
        </p:grpSpPr>
        <p:sp>
          <p:nvSpPr>
            <p:cNvPr id="2008" name="Shape 200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007"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012" name="Group 2012"/>
          <p:cNvGrpSpPr/>
          <p:nvPr/>
        </p:nvGrpSpPr>
        <p:grpSpPr>
          <a:xfrm>
            <a:off x="8846343" y="4509293"/>
            <a:ext cx="691357" cy="691357"/>
            <a:chOff x="0" y="0"/>
            <a:chExt cx="691356" cy="691356"/>
          </a:xfrm>
        </p:grpSpPr>
        <p:sp>
          <p:nvSpPr>
            <p:cNvPr id="2011" name="Shape 201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2010"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015" name="Group 2015"/>
          <p:cNvGrpSpPr/>
          <p:nvPr/>
        </p:nvGrpSpPr>
        <p:grpSpPr>
          <a:xfrm>
            <a:off x="8531621" y="2759471"/>
            <a:ext cx="691358" cy="691358"/>
            <a:chOff x="0" y="0"/>
            <a:chExt cx="691356" cy="691356"/>
          </a:xfrm>
        </p:grpSpPr>
        <p:sp>
          <p:nvSpPr>
            <p:cNvPr id="2014" name="Shape 201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013"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018" name="Group 2018"/>
          <p:cNvGrpSpPr/>
          <p:nvPr/>
        </p:nvGrpSpPr>
        <p:grpSpPr>
          <a:xfrm>
            <a:off x="10601721" y="4118371"/>
            <a:ext cx="691358" cy="691358"/>
            <a:chOff x="0" y="0"/>
            <a:chExt cx="691356" cy="691356"/>
          </a:xfrm>
        </p:grpSpPr>
        <p:sp>
          <p:nvSpPr>
            <p:cNvPr id="2017" name="Shape 201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2016"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019" name="Shape 2019"/>
          <p:cNvSpPr/>
          <p:nvPr/>
        </p:nvSpPr>
        <p:spPr>
          <a:xfrm>
            <a:off x="9534921" y="65059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020" name="Shape 2020"/>
          <p:cNvSpPr/>
          <p:nvPr/>
        </p:nvSpPr>
        <p:spPr>
          <a:xfrm>
            <a:off x="4632721" y="4150121"/>
            <a:ext cx="640558"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2021" name="Shape 2021"/>
          <p:cNvSpPr/>
          <p:nvPr/>
        </p:nvSpPr>
        <p:spPr>
          <a:xfrm>
            <a:off x="386829" y="193039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2022" name="Shape 2022"/>
          <p:cNvSpPr/>
          <p:nvPr/>
        </p:nvSpPr>
        <p:spPr>
          <a:xfrm>
            <a:off x="76200" y="3651250"/>
            <a:ext cx="640557" cy="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23" name="Shape 2023"/>
          <p:cNvSpPr/>
          <p:nvPr/>
        </p:nvSpPr>
        <p:spPr>
          <a:xfrm>
            <a:off x="662086" y="2844800"/>
            <a:ext cx="3142135" cy="635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Union(C,K)</a:t>
            </a:r>
          </a:p>
          <a:p>
            <a:pPr algn="l"/>
            <a:r>
              <a:t>Union(F,E)</a:t>
            </a:r>
          </a:p>
          <a:p>
            <a:pPr algn="l"/>
            <a:r>
              <a:t>Union(A,J)</a:t>
            </a:r>
          </a:p>
          <a:p>
            <a:pPr algn="l"/>
            <a:r>
              <a:t>Union(A,B)</a:t>
            </a:r>
          </a:p>
          <a:p>
            <a:pPr algn="l"/>
            <a:r>
              <a:t>Union(C,D)</a:t>
            </a:r>
          </a:p>
          <a:p>
            <a:pPr algn="l"/>
            <a:r>
              <a:t>Union(D,I)</a:t>
            </a:r>
          </a:p>
          <a:p>
            <a:pPr algn="l"/>
            <a:r>
              <a:t>Union(L,F)</a:t>
            </a:r>
          </a:p>
          <a:p>
            <a:pPr algn="l"/>
            <a:r>
              <a:t>Union(C,A)</a:t>
            </a:r>
          </a:p>
          <a:p>
            <a:pPr algn="l"/>
            <a:r>
              <a:t>Union(A,B)</a:t>
            </a:r>
          </a:p>
          <a:p>
            <a:pPr algn="l"/>
            <a:r>
              <a:t>Union(H,G)</a:t>
            </a:r>
          </a:p>
          <a:p>
            <a:pPr algn="l"/>
            <a:r>
              <a:t>Union(H,F)</a:t>
            </a:r>
          </a:p>
          <a:p>
            <a:pPr algn="l"/>
            <a:r>
              <a:t>Union(H,B)</a:t>
            </a:r>
          </a:p>
        </p:txBody>
      </p:sp>
      <p:sp>
        <p:nvSpPr>
          <p:cNvPr id="2024" name="Shape 2024"/>
          <p:cNvSpPr/>
          <p:nvPr/>
        </p:nvSpPr>
        <p:spPr>
          <a:xfrm>
            <a:off x="4015618" y="8265715"/>
            <a:ext cx="804696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White chalk circles represent groups by themselves. Coloured circles belong to the group with the same colour.</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6" name="Shape 2026"/>
          <p:cNvSpPr/>
          <p:nvPr>
            <p:ph type="title"/>
          </p:nvPr>
        </p:nvSpPr>
        <p:spPr>
          <a:xfrm>
            <a:off x="952500" y="254000"/>
            <a:ext cx="11099800" cy="1364159"/>
          </a:xfrm>
          <a:prstGeom prst="rect">
            <a:avLst/>
          </a:prstGeom>
        </p:spPr>
        <p:txBody>
          <a:bodyPr/>
          <a:lstStyle>
            <a:lvl1pPr>
              <a:defRPr b="1"/>
            </a:lvl1pPr>
          </a:lstStyle>
          <a:p>
            <a:pPr/>
            <a:r>
              <a:t>Union and Find</a:t>
            </a:r>
          </a:p>
        </p:txBody>
      </p:sp>
      <p:grpSp>
        <p:nvGrpSpPr>
          <p:cNvPr id="2029" name="Group 2029"/>
          <p:cNvGrpSpPr/>
          <p:nvPr/>
        </p:nvGrpSpPr>
        <p:grpSpPr>
          <a:xfrm>
            <a:off x="5648721" y="7102871"/>
            <a:ext cx="691358" cy="691358"/>
            <a:chOff x="0" y="0"/>
            <a:chExt cx="691356" cy="691356"/>
          </a:xfrm>
        </p:grpSpPr>
        <p:sp>
          <p:nvSpPr>
            <p:cNvPr id="2028" name="Shape 202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027"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032" name="Group 2032"/>
          <p:cNvGrpSpPr/>
          <p:nvPr/>
        </p:nvGrpSpPr>
        <p:grpSpPr>
          <a:xfrm>
            <a:off x="10957321" y="5753893"/>
            <a:ext cx="691358" cy="691357"/>
            <a:chOff x="0" y="0"/>
            <a:chExt cx="691356" cy="691356"/>
          </a:xfrm>
        </p:grpSpPr>
        <p:sp>
          <p:nvSpPr>
            <p:cNvPr id="2031" name="Shape 203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2030"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033" name="Shape 2033"/>
          <p:cNvSpPr/>
          <p:nvPr/>
        </p:nvSpPr>
        <p:spPr>
          <a:xfrm>
            <a:off x="7116365"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2036" name="Group 2036"/>
          <p:cNvGrpSpPr/>
          <p:nvPr/>
        </p:nvGrpSpPr>
        <p:grpSpPr>
          <a:xfrm>
            <a:off x="5902721" y="2645171"/>
            <a:ext cx="691358" cy="691358"/>
            <a:chOff x="0" y="0"/>
            <a:chExt cx="691356" cy="691356"/>
          </a:xfrm>
        </p:grpSpPr>
        <p:sp>
          <p:nvSpPr>
            <p:cNvPr id="2035" name="Shape 203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034"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037" name="Shape 2037"/>
          <p:cNvSpPr/>
          <p:nvPr/>
        </p:nvSpPr>
        <p:spPr>
          <a:xfrm>
            <a:off x="4429521" y="5779293"/>
            <a:ext cx="640558"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2040" name="Group 2040"/>
          <p:cNvGrpSpPr/>
          <p:nvPr/>
        </p:nvGrpSpPr>
        <p:grpSpPr>
          <a:xfrm>
            <a:off x="6436121" y="5474493"/>
            <a:ext cx="691358" cy="691357"/>
            <a:chOff x="0" y="0"/>
            <a:chExt cx="691356" cy="691356"/>
          </a:xfrm>
        </p:grpSpPr>
        <p:sp>
          <p:nvSpPr>
            <p:cNvPr id="2039" name="Shape 203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038"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043" name="Group 2043"/>
          <p:cNvGrpSpPr/>
          <p:nvPr/>
        </p:nvGrpSpPr>
        <p:grpSpPr>
          <a:xfrm>
            <a:off x="7693421" y="7102871"/>
            <a:ext cx="691358" cy="691358"/>
            <a:chOff x="0" y="0"/>
            <a:chExt cx="691356" cy="691356"/>
          </a:xfrm>
        </p:grpSpPr>
        <p:sp>
          <p:nvSpPr>
            <p:cNvPr id="2042" name="Shape 204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041"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044" name="Shape 2044"/>
          <p:cNvSpPr/>
          <p:nvPr/>
        </p:nvSpPr>
        <p:spPr>
          <a:xfrm>
            <a:off x="8871743" y="4534693"/>
            <a:ext cx="640557"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2047" name="Group 2047"/>
          <p:cNvGrpSpPr/>
          <p:nvPr/>
        </p:nvGrpSpPr>
        <p:grpSpPr>
          <a:xfrm>
            <a:off x="8531621" y="2759471"/>
            <a:ext cx="691358" cy="691358"/>
            <a:chOff x="0" y="0"/>
            <a:chExt cx="691356" cy="691356"/>
          </a:xfrm>
        </p:grpSpPr>
        <p:sp>
          <p:nvSpPr>
            <p:cNvPr id="2046" name="Shape 204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045"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048" name="Shape 2048"/>
          <p:cNvSpPr/>
          <p:nvPr/>
        </p:nvSpPr>
        <p:spPr>
          <a:xfrm>
            <a:off x="10627121" y="414377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2049" name="Shape 2049"/>
          <p:cNvSpPr/>
          <p:nvPr/>
        </p:nvSpPr>
        <p:spPr>
          <a:xfrm>
            <a:off x="9534921" y="65059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050" name="Shape 2050"/>
          <p:cNvSpPr/>
          <p:nvPr/>
        </p:nvSpPr>
        <p:spPr>
          <a:xfrm>
            <a:off x="4632721" y="4150121"/>
            <a:ext cx="640558"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2051" name="Shape 2051"/>
          <p:cNvSpPr/>
          <p:nvPr/>
        </p:nvSpPr>
        <p:spPr>
          <a:xfrm>
            <a:off x="386829" y="193039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2052" name="Shape 2052"/>
          <p:cNvSpPr/>
          <p:nvPr/>
        </p:nvSpPr>
        <p:spPr>
          <a:xfrm>
            <a:off x="76200" y="4146550"/>
            <a:ext cx="640557" cy="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53" name="Shape 2053"/>
          <p:cNvSpPr/>
          <p:nvPr/>
        </p:nvSpPr>
        <p:spPr>
          <a:xfrm>
            <a:off x="662086" y="2844800"/>
            <a:ext cx="3142135" cy="635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Union(C,K)</a:t>
            </a:r>
          </a:p>
          <a:p>
            <a:pPr algn="l"/>
            <a:r>
              <a:t>Union(F,E)</a:t>
            </a:r>
          </a:p>
          <a:p>
            <a:pPr algn="l"/>
            <a:r>
              <a:t>Union(A,J)</a:t>
            </a:r>
          </a:p>
          <a:p>
            <a:pPr algn="l"/>
            <a:r>
              <a:t>Union(A,B)</a:t>
            </a:r>
          </a:p>
          <a:p>
            <a:pPr algn="l"/>
            <a:r>
              <a:t>Union(C,D)</a:t>
            </a:r>
          </a:p>
          <a:p>
            <a:pPr algn="l"/>
            <a:r>
              <a:t>Union(D,I)</a:t>
            </a:r>
          </a:p>
          <a:p>
            <a:pPr algn="l"/>
            <a:r>
              <a:t>Union(L,F)</a:t>
            </a:r>
          </a:p>
          <a:p>
            <a:pPr algn="l"/>
            <a:r>
              <a:t>Union(C,A)</a:t>
            </a:r>
          </a:p>
          <a:p>
            <a:pPr algn="l"/>
            <a:r>
              <a:t>Union(A,B)</a:t>
            </a:r>
          </a:p>
          <a:p>
            <a:pPr algn="l"/>
            <a:r>
              <a:t>Union(H,G)</a:t>
            </a:r>
          </a:p>
          <a:p>
            <a:pPr algn="l"/>
            <a:r>
              <a:t>Union(H,F)</a:t>
            </a:r>
          </a:p>
          <a:p>
            <a:pPr algn="l"/>
            <a:r>
              <a:t>Union(H,B)</a:t>
            </a:r>
          </a:p>
        </p:txBody>
      </p:sp>
      <p:sp>
        <p:nvSpPr>
          <p:cNvPr id="2054" name="Shape 2054"/>
          <p:cNvSpPr/>
          <p:nvPr/>
        </p:nvSpPr>
        <p:spPr>
          <a:xfrm>
            <a:off x="4015618" y="8265715"/>
            <a:ext cx="804696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White chalk circles represent groups by themselves. Coloured circles belong to the group with the same colour.</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6" name="Shape 2056"/>
          <p:cNvSpPr/>
          <p:nvPr>
            <p:ph type="title"/>
          </p:nvPr>
        </p:nvSpPr>
        <p:spPr>
          <a:xfrm>
            <a:off x="952500" y="254000"/>
            <a:ext cx="11099800" cy="1364159"/>
          </a:xfrm>
          <a:prstGeom prst="rect">
            <a:avLst/>
          </a:prstGeom>
        </p:spPr>
        <p:txBody>
          <a:bodyPr/>
          <a:lstStyle>
            <a:lvl1pPr>
              <a:defRPr b="1"/>
            </a:lvl1pPr>
          </a:lstStyle>
          <a:p>
            <a:pPr/>
            <a:r>
              <a:t>Union and Find</a:t>
            </a:r>
          </a:p>
        </p:txBody>
      </p:sp>
      <p:grpSp>
        <p:nvGrpSpPr>
          <p:cNvPr id="2059" name="Group 2059"/>
          <p:cNvGrpSpPr/>
          <p:nvPr/>
        </p:nvGrpSpPr>
        <p:grpSpPr>
          <a:xfrm>
            <a:off x="5648721" y="7102871"/>
            <a:ext cx="691358" cy="691358"/>
            <a:chOff x="0" y="0"/>
            <a:chExt cx="691356" cy="691356"/>
          </a:xfrm>
        </p:grpSpPr>
        <p:sp>
          <p:nvSpPr>
            <p:cNvPr id="2058" name="Shape 205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057"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060" name="Shape 2060"/>
          <p:cNvSpPr/>
          <p:nvPr/>
        </p:nvSpPr>
        <p:spPr>
          <a:xfrm>
            <a:off x="10982721" y="5779293"/>
            <a:ext cx="640558"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2061" name="Shape 2061"/>
          <p:cNvSpPr/>
          <p:nvPr/>
        </p:nvSpPr>
        <p:spPr>
          <a:xfrm>
            <a:off x="7116365"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2064" name="Group 2064"/>
          <p:cNvGrpSpPr/>
          <p:nvPr/>
        </p:nvGrpSpPr>
        <p:grpSpPr>
          <a:xfrm>
            <a:off x="5902721" y="2645171"/>
            <a:ext cx="691358" cy="691358"/>
            <a:chOff x="0" y="0"/>
            <a:chExt cx="691356" cy="691356"/>
          </a:xfrm>
        </p:grpSpPr>
        <p:sp>
          <p:nvSpPr>
            <p:cNvPr id="2063" name="Shape 206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062"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065" name="Shape 2065"/>
          <p:cNvSpPr/>
          <p:nvPr/>
        </p:nvSpPr>
        <p:spPr>
          <a:xfrm>
            <a:off x="4429521" y="5779293"/>
            <a:ext cx="640558"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2068" name="Group 2068"/>
          <p:cNvGrpSpPr/>
          <p:nvPr/>
        </p:nvGrpSpPr>
        <p:grpSpPr>
          <a:xfrm>
            <a:off x="6436121" y="5474493"/>
            <a:ext cx="691358" cy="691357"/>
            <a:chOff x="0" y="0"/>
            <a:chExt cx="691356" cy="691356"/>
          </a:xfrm>
        </p:grpSpPr>
        <p:sp>
          <p:nvSpPr>
            <p:cNvPr id="2067" name="Shape 206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066"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071" name="Group 2071"/>
          <p:cNvGrpSpPr/>
          <p:nvPr/>
        </p:nvGrpSpPr>
        <p:grpSpPr>
          <a:xfrm>
            <a:off x="7693421" y="7102871"/>
            <a:ext cx="691358" cy="691358"/>
            <a:chOff x="0" y="0"/>
            <a:chExt cx="691356" cy="691356"/>
          </a:xfrm>
        </p:grpSpPr>
        <p:sp>
          <p:nvSpPr>
            <p:cNvPr id="2070" name="Shape 207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069"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072" name="Shape 2072"/>
          <p:cNvSpPr/>
          <p:nvPr/>
        </p:nvSpPr>
        <p:spPr>
          <a:xfrm>
            <a:off x="8871743" y="4534693"/>
            <a:ext cx="640557"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2075" name="Group 2075"/>
          <p:cNvGrpSpPr/>
          <p:nvPr/>
        </p:nvGrpSpPr>
        <p:grpSpPr>
          <a:xfrm>
            <a:off x="8531621" y="2759471"/>
            <a:ext cx="691358" cy="691358"/>
            <a:chOff x="0" y="0"/>
            <a:chExt cx="691356" cy="691356"/>
          </a:xfrm>
        </p:grpSpPr>
        <p:sp>
          <p:nvSpPr>
            <p:cNvPr id="2074" name="Shape 207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073"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076" name="Shape 2076"/>
          <p:cNvSpPr/>
          <p:nvPr/>
        </p:nvSpPr>
        <p:spPr>
          <a:xfrm>
            <a:off x="10627121" y="414377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2077" name="Shape 2077"/>
          <p:cNvSpPr/>
          <p:nvPr/>
        </p:nvSpPr>
        <p:spPr>
          <a:xfrm>
            <a:off x="9534921" y="65059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078" name="Shape 2078"/>
          <p:cNvSpPr/>
          <p:nvPr/>
        </p:nvSpPr>
        <p:spPr>
          <a:xfrm>
            <a:off x="4632721" y="4150121"/>
            <a:ext cx="640558"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2079" name="Shape 2079"/>
          <p:cNvSpPr/>
          <p:nvPr/>
        </p:nvSpPr>
        <p:spPr>
          <a:xfrm>
            <a:off x="386829" y="193039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2080" name="Shape 2080"/>
          <p:cNvSpPr/>
          <p:nvPr/>
        </p:nvSpPr>
        <p:spPr>
          <a:xfrm>
            <a:off x="76200" y="4692650"/>
            <a:ext cx="640557" cy="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81" name="Shape 2081"/>
          <p:cNvSpPr/>
          <p:nvPr/>
        </p:nvSpPr>
        <p:spPr>
          <a:xfrm>
            <a:off x="662086" y="2844800"/>
            <a:ext cx="3142135" cy="635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Union(C,K)</a:t>
            </a:r>
          </a:p>
          <a:p>
            <a:pPr algn="l"/>
            <a:r>
              <a:t>Union(F,E)</a:t>
            </a:r>
          </a:p>
          <a:p>
            <a:pPr algn="l"/>
            <a:r>
              <a:t>Union(A,J)</a:t>
            </a:r>
          </a:p>
          <a:p>
            <a:pPr algn="l"/>
            <a:r>
              <a:t>Union(A,B)</a:t>
            </a:r>
          </a:p>
          <a:p>
            <a:pPr algn="l"/>
            <a:r>
              <a:t>Union(C,D)</a:t>
            </a:r>
          </a:p>
          <a:p>
            <a:pPr algn="l"/>
            <a:r>
              <a:t>Union(D,I)</a:t>
            </a:r>
          </a:p>
          <a:p>
            <a:pPr algn="l"/>
            <a:r>
              <a:t>Union(L,F)</a:t>
            </a:r>
          </a:p>
          <a:p>
            <a:pPr algn="l"/>
            <a:r>
              <a:t>Union(C,A)</a:t>
            </a:r>
          </a:p>
          <a:p>
            <a:pPr algn="l"/>
            <a:r>
              <a:t>Union(A,B)</a:t>
            </a:r>
          </a:p>
          <a:p>
            <a:pPr algn="l"/>
            <a:r>
              <a:t>Union(H,G)</a:t>
            </a:r>
          </a:p>
          <a:p>
            <a:pPr algn="l"/>
            <a:r>
              <a:t>Union(H,F)</a:t>
            </a:r>
          </a:p>
          <a:p>
            <a:pPr algn="l"/>
            <a:r>
              <a:t>Union(H,B)</a:t>
            </a:r>
          </a:p>
        </p:txBody>
      </p:sp>
      <p:sp>
        <p:nvSpPr>
          <p:cNvPr id="2082" name="Shape 2082"/>
          <p:cNvSpPr/>
          <p:nvPr/>
        </p:nvSpPr>
        <p:spPr>
          <a:xfrm>
            <a:off x="4015618" y="8265715"/>
            <a:ext cx="804696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White chalk circles represent groups by themselves. Coloured circles belong to the group with the same colour.</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4" name="Shape 2084"/>
          <p:cNvSpPr/>
          <p:nvPr>
            <p:ph type="title"/>
          </p:nvPr>
        </p:nvSpPr>
        <p:spPr>
          <a:xfrm>
            <a:off x="952500" y="254000"/>
            <a:ext cx="11099800" cy="1364159"/>
          </a:xfrm>
          <a:prstGeom prst="rect">
            <a:avLst/>
          </a:prstGeom>
        </p:spPr>
        <p:txBody>
          <a:bodyPr/>
          <a:lstStyle>
            <a:lvl1pPr>
              <a:defRPr b="1"/>
            </a:lvl1pPr>
          </a:lstStyle>
          <a:p>
            <a:pPr/>
            <a:r>
              <a:t>Union and Find</a:t>
            </a:r>
          </a:p>
        </p:txBody>
      </p:sp>
      <p:grpSp>
        <p:nvGrpSpPr>
          <p:cNvPr id="2087" name="Group 2087"/>
          <p:cNvGrpSpPr/>
          <p:nvPr/>
        </p:nvGrpSpPr>
        <p:grpSpPr>
          <a:xfrm>
            <a:off x="5648721" y="7102871"/>
            <a:ext cx="691358" cy="691358"/>
            <a:chOff x="0" y="0"/>
            <a:chExt cx="691356" cy="691356"/>
          </a:xfrm>
        </p:grpSpPr>
        <p:sp>
          <p:nvSpPr>
            <p:cNvPr id="2086" name="Shape 208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085"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088" name="Shape 2088"/>
          <p:cNvSpPr/>
          <p:nvPr/>
        </p:nvSpPr>
        <p:spPr>
          <a:xfrm>
            <a:off x="10982721" y="5779293"/>
            <a:ext cx="640558"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2089" name="Shape 2089"/>
          <p:cNvSpPr/>
          <p:nvPr/>
        </p:nvSpPr>
        <p:spPr>
          <a:xfrm>
            <a:off x="7116365"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2090" name="Shape 2090"/>
          <p:cNvSpPr/>
          <p:nvPr/>
        </p:nvSpPr>
        <p:spPr>
          <a:xfrm>
            <a:off x="5928121" y="26705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2091" name="Shape 2091"/>
          <p:cNvSpPr/>
          <p:nvPr/>
        </p:nvSpPr>
        <p:spPr>
          <a:xfrm>
            <a:off x="4429521" y="5779293"/>
            <a:ext cx="640558"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2094" name="Group 2094"/>
          <p:cNvGrpSpPr/>
          <p:nvPr/>
        </p:nvGrpSpPr>
        <p:grpSpPr>
          <a:xfrm>
            <a:off x="6436121" y="5474493"/>
            <a:ext cx="691358" cy="691357"/>
            <a:chOff x="0" y="0"/>
            <a:chExt cx="691356" cy="691356"/>
          </a:xfrm>
        </p:grpSpPr>
        <p:sp>
          <p:nvSpPr>
            <p:cNvPr id="2093" name="Shape 209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092"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097" name="Group 2097"/>
          <p:cNvGrpSpPr/>
          <p:nvPr/>
        </p:nvGrpSpPr>
        <p:grpSpPr>
          <a:xfrm>
            <a:off x="7693421" y="7102871"/>
            <a:ext cx="691358" cy="691358"/>
            <a:chOff x="0" y="0"/>
            <a:chExt cx="691356" cy="691356"/>
          </a:xfrm>
        </p:grpSpPr>
        <p:sp>
          <p:nvSpPr>
            <p:cNvPr id="2096" name="Shape 209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095"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098" name="Shape 2098"/>
          <p:cNvSpPr/>
          <p:nvPr/>
        </p:nvSpPr>
        <p:spPr>
          <a:xfrm>
            <a:off x="8871743" y="4534693"/>
            <a:ext cx="640557"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2101" name="Group 2101"/>
          <p:cNvGrpSpPr/>
          <p:nvPr/>
        </p:nvGrpSpPr>
        <p:grpSpPr>
          <a:xfrm>
            <a:off x="8531621" y="2759471"/>
            <a:ext cx="691358" cy="691358"/>
            <a:chOff x="0" y="0"/>
            <a:chExt cx="691356" cy="691356"/>
          </a:xfrm>
        </p:grpSpPr>
        <p:sp>
          <p:nvSpPr>
            <p:cNvPr id="2100" name="Shape 210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099"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102" name="Shape 2102"/>
          <p:cNvSpPr/>
          <p:nvPr/>
        </p:nvSpPr>
        <p:spPr>
          <a:xfrm>
            <a:off x="10627121" y="414377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2103" name="Shape 2103"/>
          <p:cNvSpPr/>
          <p:nvPr/>
        </p:nvSpPr>
        <p:spPr>
          <a:xfrm>
            <a:off x="9534921" y="65059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104" name="Shape 2104"/>
          <p:cNvSpPr/>
          <p:nvPr/>
        </p:nvSpPr>
        <p:spPr>
          <a:xfrm>
            <a:off x="4632721" y="4150121"/>
            <a:ext cx="640558"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2105" name="Shape 2105"/>
          <p:cNvSpPr/>
          <p:nvPr/>
        </p:nvSpPr>
        <p:spPr>
          <a:xfrm>
            <a:off x="386829" y="193039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2106" name="Shape 2106"/>
          <p:cNvSpPr/>
          <p:nvPr/>
        </p:nvSpPr>
        <p:spPr>
          <a:xfrm>
            <a:off x="76200" y="5213350"/>
            <a:ext cx="640557" cy="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07" name="Shape 2107"/>
          <p:cNvSpPr/>
          <p:nvPr/>
        </p:nvSpPr>
        <p:spPr>
          <a:xfrm>
            <a:off x="662086" y="2844800"/>
            <a:ext cx="3142135" cy="635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Union(C,K)</a:t>
            </a:r>
          </a:p>
          <a:p>
            <a:pPr algn="l"/>
            <a:r>
              <a:t>Union(F,E)</a:t>
            </a:r>
          </a:p>
          <a:p>
            <a:pPr algn="l"/>
            <a:r>
              <a:t>Union(A,J)</a:t>
            </a:r>
          </a:p>
          <a:p>
            <a:pPr algn="l"/>
            <a:r>
              <a:t>Union(A,B)</a:t>
            </a:r>
          </a:p>
          <a:p>
            <a:pPr algn="l"/>
            <a:r>
              <a:t>Union(C,D)</a:t>
            </a:r>
          </a:p>
          <a:p>
            <a:pPr algn="l"/>
            <a:r>
              <a:t>Union(D,I)</a:t>
            </a:r>
          </a:p>
          <a:p>
            <a:pPr algn="l"/>
            <a:r>
              <a:t>Union(L,F)</a:t>
            </a:r>
          </a:p>
          <a:p>
            <a:pPr algn="l"/>
            <a:r>
              <a:t>Union(C,A)</a:t>
            </a:r>
          </a:p>
          <a:p>
            <a:pPr algn="l"/>
            <a:r>
              <a:t>Union(A,B)</a:t>
            </a:r>
          </a:p>
          <a:p>
            <a:pPr algn="l"/>
            <a:r>
              <a:t>Union(H,G)</a:t>
            </a:r>
          </a:p>
          <a:p>
            <a:pPr algn="l"/>
            <a:r>
              <a:t>Union(H,F)</a:t>
            </a:r>
          </a:p>
          <a:p>
            <a:pPr algn="l"/>
            <a:r>
              <a:t>Union(H,B)</a:t>
            </a:r>
          </a:p>
        </p:txBody>
      </p:sp>
      <p:sp>
        <p:nvSpPr>
          <p:cNvPr id="2108" name="Shape 2108"/>
          <p:cNvSpPr/>
          <p:nvPr/>
        </p:nvSpPr>
        <p:spPr>
          <a:xfrm>
            <a:off x="4015618" y="8265715"/>
            <a:ext cx="804696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White chalk circles represent groups by themselves. Coloured circles belong to the group with the same colour.</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0" name="Shape 2110"/>
          <p:cNvSpPr/>
          <p:nvPr>
            <p:ph type="title"/>
          </p:nvPr>
        </p:nvSpPr>
        <p:spPr>
          <a:xfrm>
            <a:off x="952500" y="254000"/>
            <a:ext cx="11099800" cy="1364159"/>
          </a:xfrm>
          <a:prstGeom prst="rect">
            <a:avLst/>
          </a:prstGeom>
        </p:spPr>
        <p:txBody>
          <a:bodyPr/>
          <a:lstStyle>
            <a:lvl1pPr>
              <a:defRPr b="1"/>
            </a:lvl1pPr>
          </a:lstStyle>
          <a:p>
            <a:pPr/>
            <a:r>
              <a:t>Union and Find</a:t>
            </a:r>
          </a:p>
        </p:txBody>
      </p:sp>
      <p:grpSp>
        <p:nvGrpSpPr>
          <p:cNvPr id="2113" name="Group 2113"/>
          <p:cNvGrpSpPr/>
          <p:nvPr/>
        </p:nvGrpSpPr>
        <p:grpSpPr>
          <a:xfrm>
            <a:off x="5648721" y="7102871"/>
            <a:ext cx="691358" cy="691358"/>
            <a:chOff x="0" y="0"/>
            <a:chExt cx="691356" cy="691356"/>
          </a:xfrm>
        </p:grpSpPr>
        <p:sp>
          <p:nvSpPr>
            <p:cNvPr id="2112" name="Shape 211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111"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114" name="Shape 2114"/>
          <p:cNvSpPr/>
          <p:nvPr/>
        </p:nvSpPr>
        <p:spPr>
          <a:xfrm>
            <a:off x="10982721" y="5779293"/>
            <a:ext cx="640558"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2115" name="Shape 2115"/>
          <p:cNvSpPr/>
          <p:nvPr/>
        </p:nvSpPr>
        <p:spPr>
          <a:xfrm>
            <a:off x="7116365"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2116" name="Shape 2116"/>
          <p:cNvSpPr/>
          <p:nvPr/>
        </p:nvSpPr>
        <p:spPr>
          <a:xfrm>
            <a:off x="5928121" y="26705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2117" name="Shape 2117"/>
          <p:cNvSpPr/>
          <p:nvPr/>
        </p:nvSpPr>
        <p:spPr>
          <a:xfrm>
            <a:off x="4429521" y="5779293"/>
            <a:ext cx="640558"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2120" name="Group 2120"/>
          <p:cNvGrpSpPr/>
          <p:nvPr/>
        </p:nvGrpSpPr>
        <p:grpSpPr>
          <a:xfrm>
            <a:off x="6436121" y="5474493"/>
            <a:ext cx="691358" cy="691357"/>
            <a:chOff x="0" y="0"/>
            <a:chExt cx="691356" cy="691356"/>
          </a:xfrm>
        </p:grpSpPr>
        <p:sp>
          <p:nvSpPr>
            <p:cNvPr id="2119" name="Shape 211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118"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123" name="Group 2123"/>
          <p:cNvGrpSpPr/>
          <p:nvPr/>
        </p:nvGrpSpPr>
        <p:grpSpPr>
          <a:xfrm>
            <a:off x="7693421" y="7102871"/>
            <a:ext cx="691358" cy="691358"/>
            <a:chOff x="0" y="0"/>
            <a:chExt cx="691356" cy="691356"/>
          </a:xfrm>
        </p:grpSpPr>
        <p:sp>
          <p:nvSpPr>
            <p:cNvPr id="2122" name="Shape 212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121"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124" name="Shape 2124"/>
          <p:cNvSpPr/>
          <p:nvPr/>
        </p:nvSpPr>
        <p:spPr>
          <a:xfrm>
            <a:off x="8871743" y="4534693"/>
            <a:ext cx="640557"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2125" name="Shape 2125"/>
          <p:cNvSpPr/>
          <p:nvPr/>
        </p:nvSpPr>
        <p:spPr>
          <a:xfrm>
            <a:off x="8557021" y="27848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2126" name="Shape 2126"/>
          <p:cNvSpPr/>
          <p:nvPr/>
        </p:nvSpPr>
        <p:spPr>
          <a:xfrm>
            <a:off x="10627121" y="414377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2127" name="Shape 2127"/>
          <p:cNvSpPr/>
          <p:nvPr/>
        </p:nvSpPr>
        <p:spPr>
          <a:xfrm>
            <a:off x="9534921" y="65059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128" name="Shape 2128"/>
          <p:cNvSpPr/>
          <p:nvPr/>
        </p:nvSpPr>
        <p:spPr>
          <a:xfrm>
            <a:off x="4632721" y="4150121"/>
            <a:ext cx="640558"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2129" name="Shape 2129"/>
          <p:cNvSpPr/>
          <p:nvPr/>
        </p:nvSpPr>
        <p:spPr>
          <a:xfrm>
            <a:off x="386829" y="193039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2130" name="Shape 2130"/>
          <p:cNvSpPr/>
          <p:nvPr/>
        </p:nvSpPr>
        <p:spPr>
          <a:xfrm>
            <a:off x="76200" y="5734050"/>
            <a:ext cx="640557" cy="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31" name="Shape 2131"/>
          <p:cNvSpPr/>
          <p:nvPr/>
        </p:nvSpPr>
        <p:spPr>
          <a:xfrm>
            <a:off x="662086" y="2844800"/>
            <a:ext cx="3142135" cy="635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Union(C,K)</a:t>
            </a:r>
          </a:p>
          <a:p>
            <a:pPr algn="l"/>
            <a:r>
              <a:t>Union(F,E)</a:t>
            </a:r>
          </a:p>
          <a:p>
            <a:pPr algn="l"/>
            <a:r>
              <a:t>Union(A,J)</a:t>
            </a:r>
          </a:p>
          <a:p>
            <a:pPr algn="l"/>
            <a:r>
              <a:t>Union(A,B)</a:t>
            </a:r>
          </a:p>
          <a:p>
            <a:pPr algn="l"/>
            <a:r>
              <a:t>Union(C,D)</a:t>
            </a:r>
          </a:p>
          <a:p>
            <a:pPr algn="l"/>
            <a:r>
              <a:t>Union(D,I)</a:t>
            </a:r>
          </a:p>
          <a:p>
            <a:pPr algn="l"/>
            <a:r>
              <a:t>Union(L,F)</a:t>
            </a:r>
          </a:p>
          <a:p>
            <a:pPr algn="l"/>
            <a:r>
              <a:t>Union(C,A)</a:t>
            </a:r>
          </a:p>
          <a:p>
            <a:pPr algn="l"/>
            <a:r>
              <a:t>Union(A,B)</a:t>
            </a:r>
          </a:p>
          <a:p>
            <a:pPr algn="l"/>
            <a:r>
              <a:t>Union(H,G)</a:t>
            </a:r>
          </a:p>
          <a:p>
            <a:pPr algn="l"/>
            <a:r>
              <a:t>Union(H,F)</a:t>
            </a:r>
          </a:p>
          <a:p>
            <a:pPr algn="l"/>
            <a:r>
              <a:t>Union(H,B)</a:t>
            </a:r>
          </a:p>
        </p:txBody>
      </p:sp>
      <p:sp>
        <p:nvSpPr>
          <p:cNvPr id="2132" name="Shape 2132"/>
          <p:cNvSpPr/>
          <p:nvPr/>
        </p:nvSpPr>
        <p:spPr>
          <a:xfrm>
            <a:off x="4015618" y="8265715"/>
            <a:ext cx="804696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White chalk circles represent groups by themselves. Coloured circles belong to the group with the same colour.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nvSpPr>
        <p:spPr>
          <a:xfrm flipV="1">
            <a:off x="6849533" y="5387201"/>
            <a:ext cx="1" cy="17858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1" name="Shape 171"/>
          <p:cNvSpPr/>
          <p:nvPr/>
        </p:nvSpPr>
        <p:spPr>
          <a:xfrm>
            <a:off x="7107766" y="5337186"/>
            <a:ext cx="1" cy="17858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2" name="Shape 172"/>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173" name="Shape 173"/>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74" name="Shape 174"/>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175" name="Shape 175"/>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76" name="Shape 176"/>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77" name="Shape 177"/>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78" name="Shape 178"/>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79" name="Shape 179"/>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80" name="Shape 180"/>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81" name="Shape 181"/>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82" name="Shape 182"/>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83" name="Shape 183"/>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84" name="Shape 184"/>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5" name="Shape 185"/>
          <p:cNvSpPr/>
          <p:nvPr/>
        </p:nvSpPr>
        <p:spPr>
          <a:xfrm>
            <a:off x="6483130" y="5533136"/>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86" name="Shape 186"/>
          <p:cNvSpPr/>
          <p:nvPr/>
        </p:nvSpPr>
        <p:spPr>
          <a:xfrm>
            <a:off x="6483130" y="4386410"/>
            <a:ext cx="980667" cy="985465"/>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87" name="Shape 187"/>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rgbClr val="A6AAA8"/>
                </a:solidFill>
              </a:defRPr>
            </a:pPr>
            <a:r>
              <a:t>Magnet 6</a:t>
            </a:r>
          </a:p>
          <a:p>
            <a:pPr algn="l">
              <a:defRPr>
                <a:solidFill>
                  <a:srgbClr val="A6AAA8"/>
                </a:solidFill>
              </a:defRPr>
            </a:pPr>
            <a:r>
              <a:t>Magnet 7</a:t>
            </a:r>
          </a:p>
          <a:p>
            <a:pPr algn="l">
              <a:defRPr>
                <a:solidFill>
                  <a:srgbClr val="A6AAA8"/>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4" name="Shape 2134"/>
          <p:cNvSpPr/>
          <p:nvPr>
            <p:ph type="title"/>
          </p:nvPr>
        </p:nvSpPr>
        <p:spPr>
          <a:xfrm>
            <a:off x="952500" y="254000"/>
            <a:ext cx="11099800" cy="1364159"/>
          </a:xfrm>
          <a:prstGeom prst="rect">
            <a:avLst/>
          </a:prstGeom>
        </p:spPr>
        <p:txBody>
          <a:bodyPr/>
          <a:lstStyle>
            <a:lvl1pPr>
              <a:defRPr b="1"/>
            </a:lvl1pPr>
          </a:lstStyle>
          <a:p>
            <a:pPr/>
            <a:r>
              <a:t>Union and Find</a:t>
            </a:r>
          </a:p>
        </p:txBody>
      </p:sp>
      <p:grpSp>
        <p:nvGrpSpPr>
          <p:cNvPr id="2137" name="Group 2137"/>
          <p:cNvGrpSpPr/>
          <p:nvPr/>
        </p:nvGrpSpPr>
        <p:grpSpPr>
          <a:xfrm>
            <a:off x="5648721" y="7102871"/>
            <a:ext cx="691358" cy="691358"/>
            <a:chOff x="0" y="0"/>
            <a:chExt cx="691356" cy="691356"/>
          </a:xfrm>
        </p:grpSpPr>
        <p:sp>
          <p:nvSpPr>
            <p:cNvPr id="2136" name="Shape 213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135"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138" name="Shape 2138"/>
          <p:cNvSpPr/>
          <p:nvPr/>
        </p:nvSpPr>
        <p:spPr>
          <a:xfrm>
            <a:off x="10982721" y="5779293"/>
            <a:ext cx="640558"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2139" name="Shape 2139"/>
          <p:cNvSpPr/>
          <p:nvPr/>
        </p:nvSpPr>
        <p:spPr>
          <a:xfrm>
            <a:off x="7116365"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2140" name="Shape 2140"/>
          <p:cNvSpPr/>
          <p:nvPr/>
        </p:nvSpPr>
        <p:spPr>
          <a:xfrm>
            <a:off x="5928121" y="26705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2141" name="Shape 2141"/>
          <p:cNvSpPr/>
          <p:nvPr/>
        </p:nvSpPr>
        <p:spPr>
          <a:xfrm>
            <a:off x="4429521" y="5779293"/>
            <a:ext cx="640558"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2142" name="Shape 2142"/>
          <p:cNvSpPr/>
          <p:nvPr/>
        </p:nvSpPr>
        <p:spPr>
          <a:xfrm>
            <a:off x="6461521" y="5499893"/>
            <a:ext cx="640558"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grpSp>
        <p:nvGrpSpPr>
          <p:cNvPr id="2145" name="Group 2145"/>
          <p:cNvGrpSpPr/>
          <p:nvPr/>
        </p:nvGrpSpPr>
        <p:grpSpPr>
          <a:xfrm>
            <a:off x="7693421" y="7102871"/>
            <a:ext cx="691358" cy="691358"/>
            <a:chOff x="0" y="0"/>
            <a:chExt cx="691356" cy="691356"/>
          </a:xfrm>
        </p:grpSpPr>
        <p:sp>
          <p:nvSpPr>
            <p:cNvPr id="2144" name="Shape 214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143"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146" name="Shape 2146"/>
          <p:cNvSpPr/>
          <p:nvPr/>
        </p:nvSpPr>
        <p:spPr>
          <a:xfrm>
            <a:off x="8871743" y="4534693"/>
            <a:ext cx="640557" cy="64055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2147" name="Shape 2147"/>
          <p:cNvSpPr/>
          <p:nvPr/>
        </p:nvSpPr>
        <p:spPr>
          <a:xfrm>
            <a:off x="8557021" y="27848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2148" name="Shape 2148"/>
          <p:cNvSpPr/>
          <p:nvPr/>
        </p:nvSpPr>
        <p:spPr>
          <a:xfrm>
            <a:off x="10627121" y="414377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2149" name="Shape 2149"/>
          <p:cNvSpPr/>
          <p:nvPr/>
        </p:nvSpPr>
        <p:spPr>
          <a:xfrm>
            <a:off x="9534921" y="65059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150" name="Shape 2150"/>
          <p:cNvSpPr/>
          <p:nvPr/>
        </p:nvSpPr>
        <p:spPr>
          <a:xfrm>
            <a:off x="4632721" y="4150121"/>
            <a:ext cx="640558"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2151" name="Shape 2151"/>
          <p:cNvSpPr/>
          <p:nvPr/>
        </p:nvSpPr>
        <p:spPr>
          <a:xfrm>
            <a:off x="386829" y="193039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2152" name="Shape 2152"/>
          <p:cNvSpPr/>
          <p:nvPr/>
        </p:nvSpPr>
        <p:spPr>
          <a:xfrm>
            <a:off x="76200" y="6292850"/>
            <a:ext cx="640557" cy="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53" name="Shape 2153"/>
          <p:cNvSpPr/>
          <p:nvPr/>
        </p:nvSpPr>
        <p:spPr>
          <a:xfrm>
            <a:off x="662086" y="2844800"/>
            <a:ext cx="3142135" cy="635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Union(C,K)</a:t>
            </a:r>
          </a:p>
          <a:p>
            <a:pPr algn="l"/>
            <a:r>
              <a:t>Union(F,E)</a:t>
            </a:r>
          </a:p>
          <a:p>
            <a:pPr algn="l"/>
            <a:r>
              <a:t>Union(A,J)</a:t>
            </a:r>
          </a:p>
          <a:p>
            <a:pPr algn="l"/>
            <a:r>
              <a:t>Union(A,B)</a:t>
            </a:r>
          </a:p>
          <a:p>
            <a:pPr algn="l"/>
            <a:r>
              <a:t>Union(C,D)</a:t>
            </a:r>
          </a:p>
          <a:p>
            <a:pPr algn="l"/>
            <a:r>
              <a:t>Union(D,I)</a:t>
            </a:r>
          </a:p>
          <a:p>
            <a:pPr algn="l"/>
            <a:r>
              <a:t>Union(L,F)</a:t>
            </a:r>
          </a:p>
          <a:p>
            <a:pPr algn="l"/>
            <a:r>
              <a:t>Union(C,A)</a:t>
            </a:r>
          </a:p>
          <a:p>
            <a:pPr algn="l"/>
            <a:r>
              <a:t>Union(A,B)</a:t>
            </a:r>
          </a:p>
          <a:p>
            <a:pPr algn="l"/>
            <a:r>
              <a:t>Union(H,G)</a:t>
            </a:r>
          </a:p>
          <a:p>
            <a:pPr algn="l"/>
            <a:r>
              <a:t>Union(H,F)</a:t>
            </a:r>
          </a:p>
          <a:p>
            <a:pPr algn="l"/>
            <a:r>
              <a:t>Union(H,B)</a:t>
            </a:r>
          </a:p>
        </p:txBody>
      </p:sp>
      <p:sp>
        <p:nvSpPr>
          <p:cNvPr id="2154" name="Shape 2154"/>
          <p:cNvSpPr/>
          <p:nvPr/>
        </p:nvSpPr>
        <p:spPr>
          <a:xfrm>
            <a:off x="4015618" y="8265715"/>
            <a:ext cx="804696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White chalk circles represent groups by themselves. Coloured circles belong to the group with the same colour.</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6" name="Shape 2156"/>
          <p:cNvSpPr/>
          <p:nvPr>
            <p:ph type="title"/>
          </p:nvPr>
        </p:nvSpPr>
        <p:spPr>
          <a:xfrm>
            <a:off x="952500" y="254000"/>
            <a:ext cx="11099800" cy="1364159"/>
          </a:xfrm>
          <a:prstGeom prst="rect">
            <a:avLst/>
          </a:prstGeom>
        </p:spPr>
        <p:txBody>
          <a:bodyPr/>
          <a:lstStyle>
            <a:lvl1pPr>
              <a:defRPr b="1"/>
            </a:lvl1pPr>
          </a:lstStyle>
          <a:p>
            <a:pPr/>
            <a:r>
              <a:t>Union and Find</a:t>
            </a:r>
          </a:p>
        </p:txBody>
      </p:sp>
      <p:grpSp>
        <p:nvGrpSpPr>
          <p:cNvPr id="2159" name="Group 2159"/>
          <p:cNvGrpSpPr/>
          <p:nvPr/>
        </p:nvGrpSpPr>
        <p:grpSpPr>
          <a:xfrm>
            <a:off x="5648721" y="7102871"/>
            <a:ext cx="691358" cy="691358"/>
            <a:chOff x="0" y="0"/>
            <a:chExt cx="691356" cy="691356"/>
          </a:xfrm>
        </p:grpSpPr>
        <p:sp>
          <p:nvSpPr>
            <p:cNvPr id="2158" name="Shape 215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157"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160" name="Shape 2160"/>
          <p:cNvSpPr/>
          <p:nvPr/>
        </p:nvSpPr>
        <p:spPr>
          <a:xfrm>
            <a:off x="10982721" y="5779293"/>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2161" name="Shape 2161"/>
          <p:cNvSpPr/>
          <p:nvPr/>
        </p:nvSpPr>
        <p:spPr>
          <a:xfrm>
            <a:off x="7116365"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2162" name="Shape 2162"/>
          <p:cNvSpPr/>
          <p:nvPr/>
        </p:nvSpPr>
        <p:spPr>
          <a:xfrm>
            <a:off x="5928121" y="26705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2163" name="Shape 2163"/>
          <p:cNvSpPr/>
          <p:nvPr/>
        </p:nvSpPr>
        <p:spPr>
          <a:xfrm>
            <a:off x="4429521" y="5779293"/>
            <a:ext cx="640558"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2164" name="Shape 2164"/>
          <p:cNvSpPr/>
          <p:nvPr/>
        </p:nvSpPr>
        <p:spPr>
          <a:xfrm>
            <a:off x="6461521" y="5499893"/>
            <a:ext cx="640558"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grpSp>
        <p:nvGrpSpPr>
          <p:cNvPr id="2167" name="Group 2167"/>
          <p:cNvGrpSpPr/>
          <p:nvPr/>
        </p:nvGrpSpPr>
        <p:grpSpPr>
          <a:xfrm>
            <a:off x="7693421" y="7102871"/>
            <a:ext cx="691358" cy="691358"/>
            <a:chOff x="0" y="0"/>
            <a:chExt cx="691356" cy="691356"/>
          </a:xfrm>
        </p:grpSpPr>
        <p:sp>
          <p:nvSpPr>
            <p:cNvPr id="2166" name="Shape 216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165"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168" name="Shape 2168"/>
          <p:cNvSpPr/>
          <p:nvPr/>
        </p:nvSpPr>
        <p:spPr>
          <a:xfrm>
            <a:off x="8871743" y="4534693"/>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2169" name="Shape 2169"/>
          <p:cNvSpPr/>
          <p:nvPr/>
        </p:nvSpPr>
        <p:spPr>
          <a:xfrm>
            <a:off x="8557021" y="27848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2170" name="Shape 2170"/>
          <p:cNvSpPr/>
          <p:nvPr/>
        </p:nvSpPr>
        <p:spPr>
          <a:xfrm>
            <a:off x="10627121" y="41437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2171" name="Shape 2171"/>
          <p:cNvSpPr/>
          <p:nvPr/>
        </p:nvSpPr>
        <p:spPr>
          <a:xfrm>
            <a:off x="9534921" y="65059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172" name="Shape 2172"/>
          <p:cNvSpPr/>
          <p:nvPr/>
        </p:nvSpPr>
        <p:spPr>
          <a:xfrm>
            <a:off x="4632721" y="4150121"/>
            <a:ext cx="640558"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2173" name="Shape 2173"/>
          <p:cNvSpPr/>
          <p:nvPr/>
        </p:nvSpPr>
        <p:spPr>
          <a:xfrm>
            <a:off x="386829" y="193039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2174" name="Shape 2174"/>
          <p:cNvSpPr/>
          <p:nvPr/>
        </p:nvSpPr>
        <p:spPr>
          <a:xfrm>
            <a:off x="76200" y="6788150"/>
            <a:ext cx="640557" cy="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75" name="Shape 2175"/>
          <p:cNvSpPr/>
          <p:nvPr/>
        </p:nvSpPr>
        <p:spPr>
          <a:xfrm>
            <a:off x="662086" y="2844800"/>
            <a:ext cx="3142135" cy="635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Union(C,K)</a:t>
            </a:r>
          </a:p>
          <a:p>
            <a:pPr algn="l"/>
            <a:r>
              <a:t>Union(F,E)</a:t>
            </a:r>
          </a:p>
          <a:p>
            <a:pPr algn="l"/>
            <a:r>
              <a:t>Union(A,J)</a:t>
            </a:r>
          </a:p>
          <a:p>
            <a:pPr algn="l"/>
            <a:r>
              <a:t>Union(A,B)</a:t>
            </a:r>
          </a:p>
          <a:p>
            <a:pPr algn="l"/>
            <a:r>
              <a:t>Union(C,D)</a:t>
            </a:r>
          </a:p>
          <a:p>
            <a:pPr algn="l"/>
            <a:r>
              <a:t>Union(D,I)</a:t>
            </a:r>
          </a:p>
          <a:p>
            <a:pPr algn="l"/>
            <a:r>
              <a:t>Union(L,F)</a:t>
            </a:r>
          </a:p>
          <a:p>
            <a:pPr algn="l"/>
            <a:r>
              <a:t>Union(C,A)</a:t>
            </a:r>
          </a:p>
          <a:p>
            <a:pPr algn="l"/>
            <a:r>
              <a:t>Union(A,B)</a:t>
            </a:r>
          </a:p>
          <a:p>
            <a:pPr algn="l"/>
            <a:r>
              <a:t>Union(H,G)</a:t>
            </a:r>
          </a:p>
          <a:p>
            <a:pPr algn="l"/>
            <a:r>
              <a:t>Union(H,F)</a:t>
            </a:r>
          </a:p>
          <a:p>
            <a:pPr algn="l"/>
            <a:r>
              <a:t>Union(H,B)</a:t>
            </a:r>
          </a:p>
        </p:txBody>
      </p:sp>
      <p:sp>
        <p:nvSpPr>
          <p:cNvPr id="2176" name="Shape 2176"/>
          <p:cNvSpPr/>
          <p:nvPr/>
        </p:nvSpPr>
        <p:spPr>
          <a:xfrm>
            <a:off x="4015618" y="8265715"/>
            <a:ext cx="804696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White chalk circles represent groups by themselves. Coloured circles belong to the group with the same colour.</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8" name="Shape 2178"/>
          <p:cNvSpPr/>
          <p:nvPr>
            <p:ph type="title"/>
          </p:nvPr>
        </p:nvSpPr>
        <p:spPr>
          <a:xfrm>
            <a:off x="952500" y="254000"/>
            <a:ext cx="11099800" cy="1364159"/>
          </a:xfrm>
          <a:prstGeom prst="rect">
            <a:avLst/>
          </a:prstGeom>
        </p:spPr>
        <p:txBody>
          <a:bodyPr/>
          <a:lstStyle>
            <a:lvl1pPr>
              <a:defRPr b="1"/>
            </a:lvl1pPr>
          </a:lstStyle>
          <a:p>
            <a:pPr/>
            <a:r>
              <a:t>Union and Find</a:t>
            </a:r>
          </a:p>
        </p:txBody>
      </p:sp>
      <p:grpSp>
        <p:nvGrpSpPr>
          <p:cNvPr id="2181" name="Group 2181"/>
          <p:cNvGrpSpPr/>
          <p:nvPr/>
        </p:nvGrpSpPr>
        <p:grpSpPr>
          <a:xfrm>
            <a:off x="5648721" y="7102871"/>
            <a:ext cx="691358" cy="691358"/>
            <a:chOff x="0" y="0"/>
            <a:chExt cx="691356" cy="691356"/>
          </a:xfrm>
        </p:grpSpPr>
        <p:sp>
          <p:nvSpPr>
            <p:cNvPr id="2180" name="Shape 218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179"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182" name="Shape 2182"/>
          <p:cNvSpPr/>
          <p:nvPr/>
        </p:nvSpPr>
        <p:spPr>
          <a:xfrm>
            <a:off x="10982721" y="5779293"/>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2183" name="Shape 2183"/>
          <p:cNvSpPr/>
          <p:nvPr/>
        </p:nvSpPr>
        <p:spPr>
          <a:xfrm>
            <a:off x="7116365"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2184" name="Shape 2184"/>
          <p:cNvSpPr/>
          <p:nvPr/>
        </p:nvSpPr>
        <p:spPr>
          <a:xfrm>
            <a:off x="5928121" y="26705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2185" name="Shape 2185"/>
          <p:cNvSpPr/>
          <p:nvPr/>
        </p:nvSpPr>
        <p:spPr>
          <a:xfrm>
            <a:off x="4429521" y="5779293"/>
            <a:ext cx="640558"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2186" name="Shape 2186"/>
          <p:cNvSpPr/>
          <p:nvPr/>
        </p:nvSpPr>
        <p:spPr>
          <a:xfrm>
            <a:off x="6461521" y="5499893"/>
            <a:ext cx="640558"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grpSp>
        <p:nvGrpSpPr>
          <p:cNvPr id="2189" name="Group 2189"/>
          <p:cNvGrpSpPr/>
          <p:nvPr/>
        </p:nvGrpSpPr>
        <p:grpSpPr>
          <a:xfrm>
            <a:off x="7693421" y="7102871"/>
            <a:ext cx="691358" cy="691358"/>
            <a:chOff x="0" y="0"/>
            <a:chExt cx="691356" cy="691356"/>
          </a:xfrm>
        </p:grpSpPr>
        <p:sp>
          <p:nvSpPr>
            <p:cNvPr id="2188" name="Shape 218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187"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190" name="Shape 2190"/>
          <p:cNvSpPr/>
          <p:nvPr/>
        </p:nvSpPr>
        <p:spPr>
          <a:xfrm>
            <a:off x="8871743" y="4534693"/>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2191" name="Shape 2191"/>
          <p:cNvSpPr/>
          <p:nvPr/>
        </p:nvSpPr>
        <p:spPr>
          <a:xfrm>
            <a:off x="8557021" y="27848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2192" name="Shape 2192"/>
          <p:cNvSpPr/>
          <p:nvPr/>
        </p:nvSpPr>
        <p:spPr>
          <a:xfrm>
            <a:off x="10627121" y="41437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2193" name="Shape 2193"/>
          <p:cNvSpPr/>
          <p:nvPr/>
        </p:nvSpPr>
        <p:spPr>
          <a:xfrm>
            <a:off x="9534921" y="65059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194" name="Shape 2194"/>
          <p:cNvSpPr/>
          <p:nvPr/>
        </p:nvSpPr>
        <p:spPr>
          <a:xfrm>
            <a:off x="4632721" y="4150121"/>
            <a:ext cx="640558"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2195" name="Shape 2195"/>
          <p:cNvSpPr/>
          <p:nvPr/>
        </p:nvSpPr>
        <p:spPr>
          <a:xfrm>
            <a:off x="386829" y="193039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2196" name="Shape 2196"/>
          <p:cNvSpPr/>
          <p:nvPr/>
        </p:nvSpPr>
        <p:spPr>
          <a:xfrm>
            <a:off x="76200" y="7308850"/>
            <a:ext cx="640557" cy="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97" name="Shape 2197"/>
          <p:cNvSpPr/>
          <p:nvPr/>
        </p:nvSpPr>
        <p:spPr>
          <a:xfrm>
            <a:off x="662086" y="2844800"/>
            <a:ext cx="3142135" cy="635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Union(C,K)</a:t>
            </a:r>
          </a:p>
          <a:p>
            <a:pPr algn="l"/>
            <a:r>
              <a:t>Union(F,E)</a:t>
            </a:r>
          </a:p>
          <a:p>
            <a:pPr algn="l"/>
            <a:r>
              <a:t>Union(A,J)</a:t>
            </a:r>
          </a:p>
          <a:p>
            <a:pPr algn="l"/>
            <a:r>
              <a:t>Union(A,B)</a:t>
            </a:r>
          </a:p>
          <a:p>
            <a:pPr algn="l"/>
            <a:r>
              <a:t>Union(C,D)</a:t>
            </a:r>
          </a:p>
          <a:p>
            <a:pPr algn="l"/>
            <a:r>
              <a:t>Union(D,I)</a:t>
            </a:r>
          </a:p>
          <a:p>
            <a:pPr algn="l"/>
            <a:r>
              <a:t>Union(L,F)</a:t>
            </a:r>
          </a:p>
          <a:p>
            <a:pPr algn="l"/>
            <a:r>
              <a:t>Union(C,A)</a:t>
            </a:r>
          </a:p>
          <a:p>
            <a:pPr algn="l"/>
            <a:r>
              <a:t>Union(A,B)</a:t>
            </a:r>
          </a:p>
          <a:p>
            <a:pPr algn="l"/>
            <a:r>
              <a:t>Union(H,G)</a:t>
            </a:r>
          </a:p>
          <a:p>
            <a:pPr algn="l"/>
            <a:r>
              <a:t>Union(H,F)</a:t>
            </a:r>
          </a:p>
          <a:p>
            <a:pPr algn="l"/>
            <a:r>
              <a:t>Union(H,B)</a:t>
            </a:r>
          </a:p>
        </p:txBody>
      </p:sp>
      <p:sp>
        <p:nvSpPr>
          <p:cNvPr id="2198" name="Shape 2198"/>
          <p:cNvSpPr/>
          <p:nvPr/>
        </p:nvSpPr>
        <p:spPr>
          <a:xfrm>
            <a:off x="4015618" y="8265715"/>
            <a:ext cx="804696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White chalk circles represent groups by themselves. Coloured circles belong to the group with the same colour.</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0" name="Shape 2200"/>
          <p:cNvSpPr/>
          <p:nvPr>
            <p:ph type="title"/>
          </p:nvPr>
        </p:nvSpPr>
        <p:spPr>
          <a:xfrm>
            <a:off x="952500" y="254000"/>
            <a:ext cx="11099800" cy="1364159"/>
          </a:xfrm>
          <a:prstGeom prst="rect">
            <a:avLst/>
          </a:prstGeom>
        </p:spPr>
        <p:txBody>
          <a:bodyPr/>
          <a:lstStyle>
            <a:lvl1pPr>
              <a:defRPr b="1"/>
            </a:lvl1pPr>
          </a:lstStyle>
          <a:p>
            <a:pPr/>
            <a:r>
              <a:t>Union and Find</a:t>
            </a:r>
          </a:p>
        </p:txBody>
      </p:sp>
      <p:sp>
        <p:nvSpPr>
          <p:cNvPr id="2201" name="Shape 2201"/>
          <p:cNvSpPr/>
          <p:nvPr/>
        </p:nvSpPr>
        <p:spPr>
          <a:xfrm>
            <a:off x="5674121" y="7128271"/>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2202" name="Shape 2202"/>
          <p:cNvSpPr/>
          <p:nvPr/>
        </p:nvSpPr>
        <p:spPr>
          <a:xfrm>
            <a:off x="10982721" y="5779293"/>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2203" name="Shape 2203"/>
          <p:cNvSpPr/>
          <p:nvPr/>
        </p:nvSpPr>
        <p:spPr>
          <a:xfrm>
            <a:off x="7116365"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2204" name="Shape 2204"/>
          <p:cNvSpPr/>
          <p:nvPr/>
        </p:nvSpPr>
        <p:spPr>
          <a:xfrm>
            <a:off x="5928121" y="26705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2205" name="Shape 2205"/>
          <p:cNvSpPr/>
          <p:nvPr/>
        </p:nvSpPr>
        <p:spPr>
          <a:xfrm>
            <a:off x="4429521" y="5779293"/>
            <a:ext cx="640558"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2206" name="Shape 2206"/>
          <p:cNvSpPr/>
          <p:nvPr/>
        </p:nvSpPr>
        <p:spPr>
          <a:xfrm>
            <a:off x="6461521" y="5499893"/>
            <a:ext cx="640558" cy="64055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2207" name="Shape 2207"/>
          <p:cNvSpPr/>
          <p:nvPr/>
        </p:nvSpPr>
        <p:spPr>
          <a:xfrm>
            <a:off x="7718821" y="7128271"/>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2208" name="Shape 2208"/>
          <p:cNvSpPr/>
          <p:nvPr/>
        </p:nvSpPr>
        <p:spPr>
          <a:xfrm>
            <a:off x="8871743" y="4534693"/>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2209" name="Shape 2209"/>
          <p:cNvSpPr/>
          <p:nvPr/>
        </p:nvSpPr>
        <p:spPr>
          <a:xfrm>
            <a:off x="8557021" y="27848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2210" name="Shape 2210"/>
          <p:cNvSpPr/>
          <p:nvPr/>
        </p:nvSpPr>
        <p:spPr>
          <a:xfrm>
            <a:off x="10627121" y="41437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2211" name="Shape 2211"/>
          <p:cNvSpPr/>
          <p:nvPr/>
        </p:nvSpPr>
        <p:spPr>
          <a:xfrm>
            <a:off x="9534921" y="65059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212" name="Shape 2212"/>
          <p:cNvSpPr/>
          <p:nvPr/>
        </p:nvSpPr>
        <p:spPr>
          <a:xfrm>
            <a:off x="4632721" y="4150121"/>
            <a:ext cx="640558"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2213" name="Shape 2213"/>
          <p:cNvSpPr/>
          <p:nvPr/>
        </p:nvSpPr>
        <p:spPr>
          <a:xfrm>
            <a:off x="386829" y="193039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2214" name="Shape 2214"/>
          <p:cNvSpPr/>
          <p:nvPr/>
        </p:nvSpPr>
        <p:spPr>
          <a:xfrm>
            <a:off x="76200" y="7829550"/>
            <a:ext cx="640557" cy="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15" name="Shape 2215"/>
          <p:cNvSpPr/>
          <p:nvPr/>
        </p:nvSpPr>
        <p:spPr>
          <a:xfrm>
            <a:off x="662086" y="2844800"/>
            <a:ext cx="3142135" cy="635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Union(C,K)</a:t>
            </a:r>
          </a:p>
          <a:p>
            <a:pPr algn="l"/>
            <a:r>
              <a:t>Union(F,E)</a:t>
            </a:r>
          </a:p>
          <a:p>
            <a:pPr algn="l"/>
            <a:r>
              <a:t>Union(A,J)</a:t>
            </a:r>
          </a:p>
          <a:p>
            <a:pPr algn="l"/>
            <a:r>
              <a:t>Union(A,B)</a:t>
            </a:r>
          </a:p>
          <a:p>
            <a:pPr algn="l"/>
            <a:r>
              <a:t>Union(C,D)</a:t>
            </a:r>
          </a:p>
          <a:p>
            <a:pPr algn="l"/>
            <a:r>
              <a:t>Union(D,I)</a:t>
            </a:r>
          </a:p>
          <a:p>
            <a:pPr algn="l"/>
            <a:r>
              <a:t>Union(L,F)</a:t>
            </a:r>
          </a:p>
          <a:p>
            <a:pPr algn="l"/>
            <a:r>
              <a:t>Union(C,A)</a:t>
            </a:r>
          </a:p>
          <a:p>
            <a:pPr algn="l"/>
            <a:r>
              <a:t>Union(A,B)</a:t>
            </a:r>
          </a:p>
          <a:p>
            <a:pPr algn="l"/>
            <a:r>
              <a:t>Union(H,G)</a:t>
            </a:r>
          </a:p>
          <a:p>
            <a:pPr algn="l"/>
            <a:r>
              <a:t>Union(H,F)</a:t>
            </a:r>
          </a:p>
          <a:p>
            <a:pPr algn="l"/>
            <a:r>
              <a:t>Union(H,B)</a:t>
            </a:r>
          </a:p>
        </p:txBody>
      </p:sp>
      <p:sp>
        <p:nvSpPr>
          <p:cNvPr id="2216" name="Shape 2216"/>
          <p:cNvSpPr/>
          <p:nvPr/>
        </p:nvSpPr>
        <p:spPr>
          <a:xfrm>
            <a:off x="4015618" y="8265715"/>
            <a:ext cx="804696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White chalk circles represent groups by themselves. Coloured circles belong to the group with the same colour.</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8" name="Shape 2218"/>
          <p:cNvSpPr/>
          <p:nvPr>
            <p:ph type="title"/>
          </p:nvPr>
        </p:nvSpPr>
        <p:spPr>
          <a:xfrm>
            <a:off x="952500" y="254000"/>
            <a:ext cx="11099800" cy="1364159"/>
          </a:xfrm>
          <a:prstGeom prst="rect">
            <a:avLst/>
          </a:prstGeom>
        </p:spPr>
        <p:txBody>
          <a:bodyPr/>
          <a:lstStyle>
            <a:lvl1pPr>
              <a:defRPr b="1"/>
            </a:lvl1pPr>
          </a:lstStyle>
          <a:p>
            <a:pPr/>
            <a:r>
              <a:t>Union and Find</a:t>
            </a:r>
          </a:p>
        </p:txBody>
      </p:sp>
      <p:sp>
        <p:nvSpPr>
          <p:cNvPr id="2219" name="Shape 2219"/>
          <p:cNvSpPr/>
          <p:nvPr/>
        </p:nvSpPr>
        <p:spPr>
          <a:xfrm>
            <a:off x="5674121" y="7128271"/>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2220" name="Shape 2220"/>
          <p:cNvSpPr/>
          <p:nvPr/>
        </p:nvSpPr>
        <p:spPr>
          <a:xfrm>
            <a:off x="10982721" y="5779293"/>
            <a:ext cx="640558"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2221" name="Shape 2221"/>
          <p:cNvSpPr/>
          <p:nvPr/>
        </p:nvSpPr>
        <p:spPr>
          <a:xfrm>
            <a:off x="7116365"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2222" name="Shape 2222"/>
          <p:cNvSpPr/>
          <p:nvPr/>
        </p:nvSpPr>
        <p:spPr>
          <a:xfrm>
            <a:off x="5928121" y="26705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2223" name="Shape 2223"/>
          <p:cNvSpPr/>
          <p:nvPr/>
        </p:nvSpPr>
        <p:spPr>
          <a:xfrm>
            <a:off x="4429521" y="5779293"/>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2224" name="Shape 2224"/>
          <p:cNvSpPr/>
          <p:nvPr/>
        </p:nvSpPr>
        <p:spPr>
          <a:xfrm>
            <a:off x="6461521" y="5499893"/>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2225" name="Shape 2225"/>
          <p:cNvSpPr/>
          <p:nvPr/>
        </p:nvSpPr>
        <p:spPr>
          <a:xfrm>
            <a:off x="7718821" y="7128271"/>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2226" name="Shape 2226"/>
          <p:cNvSpPr/>
          <p:nvPr/>
        </p:nvSpPr>
        <p:spPr>
          <a:xfrm>
            <a:off x="8871743" y="4534693"/>
            <a:ext cx="640557" cy="64055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2227" name="Shape 2227"/>
          <p:cNvSpPr/>
          <p:nvPr/>
        </p:nvSpPr>
        <p:spPr>
          <a:xfrm>
            <a:off x="8557021" y="27848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2228" name="Shape 2228"/>
          <p:cNvSpPr/>
          <p:nvPr/>
        </p:nvSpPr>
        <p:spPr>
          <a:xfrm>
            <a:off x="10627121" y="41437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2229" name="Shape 2229"/>
          <p:cNvSpPr/>
          <p:nvPr/>
        </p:nvSpPr>
        <p:spPr>
          <a:xfrm>
            <a:off x="9534921" y="650597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230" name="Shape 2230"/>
          <p:cNvSpPr/>
          <p:nvPr/>
        </p:nvSpPr>
        <p:spPr>
          <a:xfrm>
            <a:off x="4632721" y="4150121"/>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2231" name="Shape 2231"/>
          <p:cNvSpPr/>
          <p:nvPr/>
        </p:nvSpPr>
        <p:spPr>
          <a:xfrm>
            <a:off x="386829" y="193039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2232" name="Shape 2232"/>
          <p:cNvSpPr/>
          <p:nvPr/>
        </p:nvSpPr>
        <p:spPr>
          <a:xfrm>
            <a:off x="76200" y="8350250"/>
            <a:ext cx="640557" cy="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33" name="Shape 2233"/>
          <p:cNvSpPr/>
          <p:nvPr/>
        </p:nvSpPr>
        <p:spPr>
          <a:xfrm>
            <a:off x="662086" y="2844800"/>
            <a:ext cx="3142135" cy="635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Union(C,K)</a:t>
            </a:r>
          </a:p>
          <a:p>
            <a:pPr algn="l"/>
            <a:r>
              <a:t>Union(F,E)</a:t>
            </a:r>
          </a:p>
          <a:p>
            <a:pPr algn="l"/>
            <a:r>
              <a:t>Union(A,J)</a:t>
            </a:r>
          </a:p>
          <a:p>
            <a:pPr algn="l"/>
            <a:r>
              <a:t>Union(A,B)</a:t>
            </a:r>
          </a:p>
          <a:p>
            <a:pPr algn="l"/>
            <a:r>
              <a:t>Union(C,D)</a:t>
            </a:r>
          </a:p>
          <a:p>
            <a:pPr algn="l"/>
            <a:r>
              <a:t>Union(D,I)</a:t>
            </a:r>
          </a:p>
          <a:p>
            <a:pPr algn="l"/>
            <a:r>
              <a:t>Union(L,F)</a:t>
            </a:r>
          </a:p>
          <a:p>
            <a:pPr algn="l"/>
            <a:r>
              <a:t>Union(C,A)</a:t>
            </a:r>
          </a:p>
          <a:p>
            <a:pPr algn="l"/>
            <a:r>
              <a:t>Union(A,B)</a:t>
            </a:r>
          </a:p>
          <a:p>
            <a:pPr algn="l"/>
            <a:r>
              <a:t>Union(H,G)</a:t>
            </a:r>
          </a:p>
          <a:p>
            <a:pPr algn="l"/>
            <a:r>
              <a:t>Union(H,F)</a:t>
            </a:r>
          </a:p>
          <a:p>
            <a:pPr algn="l"/>
            <a:r>
              <a:t>Union(H,B)</a:t>
            </a:r>
          </a:p>
        </p:txBody>
      </p:sp>
      <p:sp>
        <p:nvSpPr>
          <p:cNvPr id="2234" name="Shape 2234"/>
          <p:cNvSpPr/>
          <p:nvPr/>
        </p:nvSpPr>
        <p:spPr>
          <a:xfrm>
            <a:off x="4015618" y="8265715"/>
            <a:ext cx="804696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White chalk circles represent groups by themselves. Coloured circles belong to the group with the same colour.</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6" name="Shape 2236"/>
          <p:cNvSpPr/>
          <p:nvPr>
            <p:ph type="title"/>
          </p:nvPr>
        </p:nvSpPr>
        <p:spPr>
          <a:xfrm>
            <a:off x="952500" y="254000"/>
            <a:ext cx="11099800" cy="1364159"/>
          </a:xfrm>
          <a:prstGeom prst="rect">
            <a:avLst/>
          </a:prstGeom>
        </p:spPr>
        <p:txBody>
          <a:bodyPr/>
          <a:lstStyle>
            <a:lvl1pPr>
              <a:defRPr b="1"/>
            </a:lvl1pPr>
          </a:lstStyle>
          <a:p>
            <a:pPr/>
            <a:r>
              <a:t>Union and Find</a:t>
            </a:r>
          </a:p>
        </p:txBody>
      </p:sp>
      <p:sp>
        <p:nvSpPr>
          <p:cNvPr id="2237" name="Shape 2237"/>
          <p:cNvSpPr/>
          <p:nvPr/>
        </p:nvSpPr>
        <p:spPr>
          <a:xfrm>
            <a:off x="5674121" y="7128271"/>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2238" name="Shape 2238"/>
          <p:cNvSpPr/>
          <p:nvPr/>
        </p:nvSpPr>
        <p:spPr>
          <a:xfrm>
            <a:off x="10982721" y="5779293"/>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2239" name="Shape 2239"/>
          <p:cNvSpPr/>
          <p:nvPr/>
        </p:nvSpPr>
        <p:spPr>
          <a:xfrm>
            <a:off x="7116365" y="41501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2240" name="Shape 2240"/>
          <p:cNvSpPr/>
          <p:nvPr/>
        </p:nvSpPr>
        <p:spPr>
          <a:xfrm>
            <a:off x="5928121" y="2670571"/>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2241" name="Shape 2241"/>
          <p:cNvSpPr/>
          <p:nvPr/>
        </p:nvSpPr>
        <p:spPr>
          <a:xfrm>
            <a:off x="4429521" y="5779293"/>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2242" name="Shape 2242"/>
          <p:cNvSpPr/>
          <p:nvPr/>
        </p:nvSpPr>
        <p:spPr>
          <a:xfrm>
            <a:off x="6461521" y="5499893"/>
            <a:ext cx="640558"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2243" name="Shape 2243"/>
          <p:cNvSpPr/>
          <p:nvPr/>
        </p:nvSpPr>
        <p:spPr>
          <a:xfrm>
            <a:off x="7718821" y="7128271"/>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2244" name="Shape 2244"/>
          <p:cNvSpPr/>
          <p:nvPr/>
        </p:nvSpPr>
        <p:spPr>
          <a:xfrm>
            <a:off x="8871743" y="4534693"/>
            <a:ext cx="640557" cy="64055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2245" name="Shape 2245"/>
          <p:cNvSpPr/>
          <p:nvPr/>
        </p:nvSpPr>
        <p:spPr>
          <a:xfrm>
            <a:off x="8557021" y="2784871"/>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2246" name="Shape 2246"/>
          <p:cNvSpPr/>
          <p:nvPr/>
        </p:nvSpPr>
        <p:spPr>
          <a:xfrm>
            <a:off x="10627121" y="4143771"/>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2247" name="Shape 2247"/>
          <p:cNvSpPr/>
          <p:nvPr/>
        </p:nvSpPr>
        <p:spPr>
          <a:xfrm>
            <a:off x="9534921" y="6505971"/>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248" name="Shape 2248"/>
          <p:cNvSpPr/>
          <p:nvPr/>
        </p:nvSpPr>
        <p:spPr>
          <a:xfrm>
            <a:off x="4632721" y="4150121"/>
            <a:ext cx="640558"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2249" name="Shape 2249"/>
          <p:cNvSpPr/>
          <p:nvPr/>
        </p:nvSpPr>
        <p:spPr>
          <a:xfrm>
            <a:off x="386829" y="193039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2250" name="Shape 2250"/>
          <p:cNvSpPr/>
          <p:nvPr/>
        </p:nvSpPr>
        <p:spPr>
          <a:xfrm>
            <a:off x="76200" y="8858250"/>
            <a:ext cx="640557" cy="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51" name="Shape 2251"/>
          <p:cNvSpPr/>
          <p:nvPr/>
        </p:nvSpPr>
        <p:spPr>
          <a:xfrm>
            <a:off x="662086" y="2844800"/>
            <a:ext cx="3142135" cy="635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Union(C,K)</a:t>
            </a:r>
          </a:p>
          <a:p>
            <a:pPr algn="l"/>
            <a:r>
              <a:t>Union(F,E)</a:t>
            </a:r>
          </a:p>
          <a:p>
            <a:pPr algn="l"/>
            <a:r>
              <a:t>Union(A,J)</a:t>
            </a:r>
          </a:p>
          <a:p>
            <a:pPr algn="l"/>
            <a:r>
              <a:t>Union(A,B)</a:t>
            </a:r>
          </a:p>
          <a:p>
            <a:pPr algn="l"/>
            <a:r>
              <a:t>Union(C,D)</a:t>
            </a:r>
          </a:p>
          <a:p>
            <a:pPr algn="l"/>
            <a:r>
              <a:t>Union(D,I)</a:t>
            </a:r>
          </a:p>
          <a:p>
            <a:pPr algn="l"/>
            <a:r>
              <a:t>Union(L,F)</a:t>
            </a:r>
          </a:p>
          <a:p>
            <a:pPr algn="l"/>
            <a:r>
              <a:t>Union(C,A)</a:t>
            </a:r>
          </a:p>
          <a:p>
            <a:pPr algn="l"/>
            <a:r>
              <a:t>Union(A,B)</a:t>
            </a:r>
          </a:p>
          <a:p>
            <a:pPr algn="l"/>
            <a:r>
              <a:t>Union(H,G)</a:t>
            </a:r>
          </a:p>
          <a:p>
            <a:pPr algn="l"/>
            <a:r>
              <a:t>Union(H,F)</a:t>
            </a:r>
          </a:p>
          <a:p>
            <a:pPr algn="l"/>
            <a:r>
              <a:t>Union(H,B)</a:t>
            </a:r>
          </a:p>
        </p:txBody>
      </p:sp>
      <p:sp>
        <p:nvSpPr>
          <p:cNvPr id="2252" name="Shape 2252"/>
          <p:cNvSpPr/>
          <p:nvPr/>
        </p:nvSpPr>
        <p:spPr>
          <a:xfrm>
            <a:off x="4015618" y="8265715"/>
            <a:ext cx="804696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White chalk circles represent groups by themselves. Coloured circles belong to the group with the same colour.</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4" name="Shape 2254"/>
          <p:cNvSpPr/>
          <p:nvPr>
            <p:ph type="title"/>
          </p:nvPr>
        </p:nvSpPr>
        <p:spPr>
          <a:xfrm>
            <a:off x="952500" y="254000"/>
            <a:ext cx="11099800" cy="1364159"/>
          </a:xfrm>
          <a:prstGeom prst="rect">
            <a:avLst/>
          </a:prstGeom>
        </p:spPr>
        <p:txBody>
          <a:bodyPr/>
          <a:lstStyle>
            <a:lvl1pPr defTabSz="549148">
              <a:defRPr b="1" sz="7519"/>
            </a:lvl1pPr>
          </a:lstStyle>
          <a:p>
            <a:pPr/>
            <a:r>
              <a:t>Creating Union Find</a:t>
            </a:r>
          </a:p>
        </p:txBody>
      </p:sp>
      <p:sp>
        <p:nvSpPr>
          <p:cNvPr id="2255" name="Shape 2255"/>
          <p:cNvSpPr/>
          <p:nvPr/>
        </p:nvSpPr>
        <p:spPr>
          <a:xfrm>
            <a:off x="1062272" y="3098799"/>
            <a:ext cx="10880255"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To begin using Union Find, first construct a </a:t>
            </a:r>
            <a:r>
              <a:rPr b="1">
                <a:solidFill>
                  <a:schemeClr val="accent2">
                    <a:satOff val="-13916"/>
                    <a:lumOff val="13989"/>
                  </a:schemeClr>
                </a:solidFill>
              </a:rPr>
              <a:t>bijection</a:t>
            </a:r>
            <a:r>
              <a:t> (a mapping) between your objects and the integers in the range [0, n).</a:t>
            </a:r>
          </a:p>
        </p:txBody>
      </p:sp>
      <p:sp>
        <p:nvSpPr>
          <p:cNvPr id="2256" name="Shape 2256"/>
          <p:cNvSpPr/>
          <p:nvPr/>
        </p:nvSpPr>
        <p:spPr>
          <a:xfrm>
            <a:off x="563081" y="6195691"/>
            <a:ext cx="1187863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NOTE:</a:t>
            </a:r>
            <a:r>
              <a:t> This step is not necessary in general, but it will allow us to construct an array-based union find.</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260" name="Group 2260"/>
          <p:cNvGrpSpPr/>
          <p:nvPr/>
        </p:nvGrpSpPr>
        <p:grpSpPr>
          <a:xfrm>
            <a:off x="2626121" y="7953771"/>
            <a:ext cx="691358" cy="691358"/>
            <a:chOff x="0" y="0"/>
            <a:chExt cx="691356" cy="691356"/>
          </a:xfrm>
        </p:grpSpPr>
        <p:sp>
          <p:nvSpPr>
            <p:cNvPr id="2259" name="Shape 225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258"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263" name="Group 2263"/>
          <p:cNvGrpSpPr/>
          <p:nvPr/>
        </p:nvGrpSpPr>
        <p:grpSpPr>
          <a:xfrm>
            <a:off x="7934721" y="6604793"/>
            <a:ext cx="691358" cy="691357"/>
            <a:chOff x="0" y="0"/>
            <a:chExt cx="691356" cy="691356"/>
          </a:xfrm>
        </p:grpSpPr>
        <p:sp>
          <p:nvSpPr>
            <p:cNvPr id="2262" name="Shape 226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2261"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266" name="Group 2266"/>
          <p:cNvGrpSpPr/>
          <p:nvPr/>
        </p:nvGrpSpPr>
        <p:grpSpPr>
          <a:xfrm>
            <a:off x="4068365" y="4975621"/>
            <a:ext cx="691357" cy="691358"/>
            <a:chOff x="0" y="0"/>
            <a:chExt cx="691356" cy="691356"/>
          </a:xfrm>
        </p:grpSpPr>
        <p:sp>
          <p:nvSpPr>
            <p:cNvPr id="2265" name="Shape 226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C</a:t>
              </a:r>
            </a:p>
          </p:txBody>
        </p:sp>
        <p:pic>
          <p:nvPicPr>
            <p:cNvPr id="2264"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269" name="Group 2269"/>
          <p:cNvGrpSpPr/>
          <p:nvPr/>
        </p:nvGrpSpPr>
        <p:grpSpPr>
          <a:xfrm>
            <a:off x="2880121" y="3496071"/>
            <a:ext cx="691358" cy="691358"/>
            <a:chOff x="0" y="0"/>
            <a:chExt cx="691356" cy="691356"/>
          </a:xfrm>
        </p:grpSpPr>
        <p:sp>
          <p:nvSpPr>
            <p:cNvPr id="2268" name="Shape 226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267"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272" name="Group 2272"/>
          <p:cNvGrpSpPr/>
          <p:nvPr/>
        </p:nvGrpSpPr>
        <p:grpSpPr>
          <a:xfrm>
            <a:off x="1381521" y="6604793"/>
            <a:ext cx="691358" cy="691357"/>
            <a:chOff x="0" y="0"/>
            <a:chExt cx="691356" cy="691356"/>
          </a:xfrm>
        </p:grpSpPr>
        <p:sp>
          <p:nvSpPr>
            <p:cNvPr id="2271" name="Shape 227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2270"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275" name="Group 2275"/>
          <p:cNvGrpSpPr/>
          <p:nvPr/>
        </p:nvGrpSpPr>
        <p:grpSpPr>
          <a:xfrm>
            <a:off x="3413521" y="6325393"/>
            <a:ext cx="691358" cy="691357"/>
            <a:chOff x="0" y="0"/>
            <a:chExt cx="691356" cy="691356"/>
          </a:xfrm>
        </p:grpSpPr>
        <p:sp>
          <p:nvSpPr>
            <p:cNvPr id="2274" name="Shape 227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273"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278" name="Group 2278"/>
          <p:cNvGrpSpPr/>
          <p:nvPr/>
        </p:nvGrpSpPr>
        <p:grpSpPr>
          <a:xfrm>
            <a:off x="4670821" y="7953771"/>
            <a:ext cx="691358" cy="691358"/>
            <a:chOff x="0" y="0"/>
            <a:chExt cx="691356" cy="691356"/>
          </a:xfrm>
        </p:grpSpPr>
        <p:sp>
          <p:nvSpPr>
            <p:cNvPr id="2277" name="Shape 227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276"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281" name="Group 2281"/>
          <p:cNvGrpSpPr/>
          <p:nvPr/>
        </p:nvGrpSpPr>
        <p:grpSpPr>
          <a:xfrm>
            <a:off x="5823743" y="5360193"/>
            <a:ext cx="691357" cy="691357"/>
            <a:chOff x="0" y="0"/>
            <a:chExt cx="691356" cy="691356"/>
          </a:xfrm>
        </p:grpSpPr>
        <p:sp>
          <p:nvSpPr>
            <p:cNvPr id="2280" name="Shape 228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2279"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284" name="Group 2284"/>
          <p:cNvGrpSpPr/>
          <p:nvPr/>
        </p:nvGrpSpPr>
        <p:grpSpPr>
          <a:xfrm>
            <a:off x="5509021" y="3610371"/>
            <a:ext cx="691358" cy="691358"/>
            <a:chOff x="0" y="0"/>
            <a:chExt cx="691356" cy="691356"/>
          </a:xfrm>
        </p:grpSpPr>
        <p:sp>
          <p:nvSpPr>
            <p:cNvPr id="2283" name="Shape 228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282"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287" name="Group 2287"/>
          <p:cNvGrpSpPr/>
          <p:nvPr/>
        </p:nvGrpSpPr>
        <p:grpSpPr>
          <a:xfrm>
            <a:off x="7579121" y="4969271"/>
            <a:ext cx="691358" cy="691358"/>
            <a:chOff x="0" y="0"/>
            <a:chExt cx="691356" cy="691356"/>
          </a:xfrm>
        </p:grpSpPr>
        <p:sp>
          <p:nvSpPr>
            <p:cNvPr id="2286" name="Shape 228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2285"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290" name="Group 2290"/>
          <p:cNvGrpSpPr/>
          <p:nvPr/>
        </p:nvGrpSpPr>
        <p:grpSpPr>
          <a:xfrm>
            <a:off x="6486921" y="7331471"/>
            <a:ext cx="691358" cy="691358"/>
            <a:chOff x="0" y="0"/>
            <a:chExt cx="691356" cy="691356"/>
          </a:xfrm>
        </p:grpSpPr>
        <p:sp>
          <p:nvSpPr>
            <p:cNvPr id="2289" name="Shape 228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K</a:t>
              </a:r>
            </a:p>
          </p:txBody>
        </p:sp>
        <p:pic>
          <p:nvPicPr>
            <p:cNvPr id="2288"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293" name="Group 2293"/>
          <p:cNvGrpSpPr/>
          <p:nvPr/>
        </p:nvGrpSpPr>
        <p:grpSpPr>
          <a:xfrm>
            <a:off x="1584721" y="4975621"/>
            <a:ext cx="691358" cy="691358"/>
            <a:chOff x="0" y="0"/>
            <a:chExt cx="691356" cy="691356"/>
          </a:xfrm>
        </p:grpSpPr>
        <p:sp>
          <p:nvSpPr>
            <p:cNvPr id="2292" name="Shape 229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2291"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294" name="Shape 2294"/>
          <p:cNvSpPr/>
          <p:nvPr/>
        </p:nvSpPr>
        <p:spPr>
          <a:xfrm>
            <a:off x="1419026" y="862806"/>
            <a:ext cx="6720583"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Randomly assign a mapping between the objects and the integers on the right.</a:t>
            </a:r>
          </a:p>
        </p:txBody>
      </p:sp>
      <p:sp>
        <p:nvSpPr>
          <p:cNvPr id="2295" name="Shape 2295"/>
          <p:cNvSpPr/>
          <p:nvPr/>
        </p:nvSpPr>
        <p:spPr>
          <a:xfrm>
            <a:off x="9513230" y="468709"/>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0</a:t>
            </a:r>
          </a:p>
        </p:txBody>
      </p:sp>
      <p:sp>
        <p:nvSpPr>
          <p:cNvPr id="2296" name="Shape 2296"/>
          <p:cNvSpPr/>
          <p:nvPr/>
        </p:nvSpPr>
        <p:spPr>
          <a:xfrm>
            <a:off x="9513230" y="1171574"/>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1</a:t>
            </a:r>
          </a:p>
        </p:txBody>
      </p:sp>
      <p:sp>
        <p:nvSpPr>
          <p:cNvPr id="2297" name="Shape 2297"/>
          <p:cNvSpPr/>
          <p:nvPr/>
        </p:nvSpPr>
        <p:spPr>
          <a:xfrm>
            <a:off x="9513230" y="1913731"/>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2</a:t>
            </a:r>
          </a:p>
        </p:txBody>
      </p:sp>
      <p:sp>
        <p:nvSpPr>
          <p:cNvPr id="2298" name="Shape 2298"/>
          <p:cNvSpPr/>
          <p:nvPr/>
        </p:nvSpPr>
        <p:spPr>
          <a:xfrm>
            <a:off x="9513230" y="2566987"/>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3</a:t>
            </a:r>
          </a:p>
        </p:txBody>
      </p:sp>
      <p:sp>
        <p:nvSpPr>
          <p:cNvPr id="2299" name="Shape 2299"/>
          <p:cNvSpPr/>
          <p:nvPr/>
        </p:nvSpPr>
        <p:spPr>
          <a:xfrm>
            <a:off x="9513230" y="3315493"/>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4</a:t>
            </a:r>
          </a:p>
        </p:txBody>
      </p:sp>
      <p:sp>
        <p:nvSpPr>
          <p:cNvPr id="2300" name="Shape 2300"/>
          <p:cNvSpPr/>
          <p:nvPr/>
        </p:nvSpPr>
        <p:spPr>
          <a:xfrm>
            <a:off x="9513230" y="4064000"/>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5</a:t>
            </a:r>
          </a:p>
        </p:txBody>
      </p:sp>
      <p:sp>
        <p:nvSpPr>
          <p:cNvPr id="2301" name="Shape 2301"/>
          <p:cNvSpPr/>
          <p:nvPr/>
        </p:nvSpPr>
        <p:spPr>
          <a:xfrm>
            <a:off x="9513230" y="4735909"/>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6</a:t>
            </a:r>
          </a:p>
        </p:txBody>
      </p:sp>
      <p:sp>
        <p:nvSpPr>
          <p:cNvPr id="2302" name="Shape 2302"/>
          <p:cNvSpPr/>
          <p:nvPr/>
        </p:nvSpPr>
        <p:spPr>
          <a:xfrm>
            <a:off x="9513230" y="5506839"/>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7</a:t>
            </a:r>
          </a:p>
        </p:txBody>
      </p:sp>
      <p:sp>
        <p:nvSpPr>
          <p:cNvPr id="2303" name="Shape 2303"/>
          <p:cNvSpPr/>
          <p:nvPr/>
        </p:nvSpPr>
        <p:spPr>
          <a:xfrm>
            <a:off x="9513230" y="6277768"/>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8</a:t>
            </a:r>
          </a:p>
        </p:txBody>
      </p:sp>
      <p:sp>
        <p:nvSpPr>
          <p:cNvPr id="2304" name="Shape 2304"/>
          <p:cNvSpPr/>
          <p:nvPr/>
        </p:nvSpPr>
        <p:spPr>
          <a:xfrm>
            <a:off x="9513230" y="7032625"/>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9</a:t>
            </a:r>
          </a:p>
        </p:txBody>
      </p:sp>
      <p:sp>
        <p:nvSpPr>
          <p:cNvPr id="2305" name="Shape 2305"/>
          <p:cNvSpPr/>
          <p:nvPr/>
        </p:nvSpPr>
        <p:spPr>
          <a:xfrm>
            <a:off x="9352663" y="7811690"/>
            <a:ext cx="756568"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10</a:t>
            </a:r>
          </a:p>
        </p:txBody>
      </p:sp>
      <p:sp>
        <p:nvSpPr>
          <p:cNvPr id="2306" name="Shape 2306"/>
          <p:cNvSpPr/>
          <p:nvPr/>
        </p:nvSpPr>
        <p:spPr>
          <a:xfrm>
            <a:off x="9352663" y="8584009"/>
            <a:ext cx="756568"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11</a:t>
            </a:r>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310" name="Group 2310"/>
          <p:cNvGrpSpPr/>
          <p:nvPr/>
        </p:nvGrpSpPr>
        <p:grpSpPr>
          <a:xfrm>
            <a:off x="3149568" y="8609409"/>
            <a:ext cx="691358" cy="691357"/>
            <a:chOff x="0" y="0"/>
            <a:chExt cx="691356" cy="691356"/>
          </a:xfrm>
        </p:grpSpPr>
        <p:sp>
          <p:nvSpPr>
            <p:cNvPr id="2309" name="Shape 230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308"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13" name="Group 2313"/>
          <p:cNvGrpSpPr/>
          <p:nvPr/>
        </p:nvGrpSpPr>
        <p:grpSpPr>
          <a:xfrm>
            <a:off x="3149568" y="7867253"/>
            <a:ext cx="691358" cy="691357"/>
            <a:chOff x="0" y="0"/>
            <a:chExt cx="691356" cy="691356"/>
          </a:xfrm>
        </p:grpSpPr>
        <p:sp>
          <p:nvSpPr>
            <p:cNvPr id="2312" name="Shape 231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2311"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16" name="Group 2316"/>
          <p:cNvGrpSpPr/>
          <p:nvPr/>
        </p:nvGrpSpPr>
        <p:grpSpPr>
          <a:xfrm>
            <a:off x="3149568" y="3414315"/>
            <a:ext cx="691358" cy="691357"/>
            <a:chOff x="0" y="0"/>
            <a:chExt cx="691356" cy="691356"/>
          </a:xfrm>
        </p:grpSpPr>
        <p:sp>
          <p:nvSpPr>
            <p:cNvPr id="2315" name="Shape 231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C</a:t>
              </a:r>
            </a:p>
          </p:txBody>
        </p:sp>
        <p:pic>
          <p:nvPicPr>
            <p:cNvPr id="2314"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19" name="Group 2319"/>
          <p:cNvGrpSpPr/>
          <p:nvPr/>
        </p:nvGrpSpPr>
        <p:grpSpPr>
          <a:xfrm>
            <a:off x="3149568" y="2672159"/>
            <a:ext cx="691358" cy="691357"/>
            <a:chOff x="0" y="0"/>
            <a:chExt cx="691356" cy="691356"/>
          </a:xfrm>
        </p:grpSpPr>
        <p:sp>
          <p:nvSpPr>
            <p:cNvPr id="2318" name="Shape 231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317"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22" name="Group 2322"/>
          <p:cNvGrpSpPr/>
          <p:nvPr/>
        </p:nvGrpSpPr>
        <p:grpSpPr>
          <a:xfrm>
            <a:off x="3149568" y="445690"/>
            <a:ext cx="691358" cy="691357"/>
            <a:chOff x="0" y="0"/>
            <a:chExt cx="691356" cy="691356"/>
          </a:xfrm>
        </p:grpSpPr>
        <p:sp>
          <p:nvSpPr>
            <p:cNvPr id="2321" name="Shape 232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2320"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25" name="Group 2325"/>
          <p:cNvGrpSpPr/>
          <p:nvPr/>
        </p:nvGrpSpPr>
        <p:grpSpPr>
          <a:xfrm>
            <a:off x="3149568" y="5640784"/>
            <a:ext cx="691358" cy="691357"/>
            <a:chOff x="0" y="0"/>
            <a:chExt cx="691356" cy="691356"/>
          </a:xfrm>
        </p:grpSpPr>
        <p:sp>
          <p:nvSpPr>
            <p:cNvPr id="2324" name="Shape 232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323"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28" name="Group 2328"/>
          <p:cNvGrpSpPr/>
          <p:nvPr/>
        </p:nvGrpSpPr>
        <p:grpSpPr>
          <a:xfrm>
            <a:off x="3149568" y="6382940"/>
            <a:ext cx="691358" cy="691357"/>
            <a:chOff x="0" y="0"/>
            <a:chExt cx="691356" cy="691356"/>
          </a:xfrm>
        </p:grpSpPr>
        <p:sp>
          <p:nvSpPr>
            <p:cNvPr id="2327" name="Shape 232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326"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31" name="Group 2331"/>
          <p:cNvGrpSpPr/>
          <p:nvPr/>
        </p:nvGrpSpPr>
        <p:grpSpPr>
          <a:xfrm>
            <a:off x="3149568" y="4156471"/>
            <a:ext cx="691358" cy="691358"/>
            <a:chOff x="0" y="0"/>
            <a:chExt cx="691356" cy="691356"/>
          </a:xfrm>
        </p:grpSpPr>
        <p:sp>
          <p:nvSpPr>
            <p:cNvPr id="2330" name="Shape 233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2329"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34" name="Group 2334"/>
          <p:cNvGrpSpPr/>
          <p:nvPr/>
        </p:nvGrpSpPr>
        <p:grpSpPr>
          <a:xfrm>
            <a:off x="3149568" y="1930003"/>
            <a:ext cx="691358" cy="691357"/>
            <a:chOff x="0" y="0"/>
            <a:chExt cx="691356" cy="691356"/>
          </a:xfrm>
        </p:grpSpPr>
        <p:sp>
          <p:nvSpPr>
            <p:cNvPr id="2333" name="Shape 233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332"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37" name="Group 2337"/>
          <p:cNvGrpSpPr/>
          <p:nvPr/>
        </p:nvGrpSpPr>
        <p:grpSpPr>
          <a:xfrm>
            <a:off x="3149568" y="4898628"/>
            <a:ext cx="691358" cy="691357"/>
            <a:chOff x="0" y="0"/>
            <a:chExt cx="691356" cy="691356"/>
          </a:xfrm>
        </p:grpSpPr>
        <p:sp>
          <p:nvSpPr>
            <p:cNvPr id="2336" name="Shape 233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2335"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40" name="Group 2340"/>
          <p:cNvGrpSpPr/>
          <p:nvPr/>
        </p:nvGrpSpPr>
        <p:grpSpPr>
          <a:xfrm>
            <a:off x="3149568" y="7125096"/>
            <a:ext cx="691358" cy="691358"/>
            <a:chOff x="0" y="0"/>
            <a:chExt cx="691356" cy="691356"/>
          </a:xfrm>
        </p:grpSpPr>
        <p:sp>
          <p:nvSpPr>
            <p:cNvPr id="2339" name="Shape 233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K</a:t>
              </a:r>
            </a:p>
          </p:txBody>
        </p:sp>
        <p:pic>
          <p:nvPicPr>
            <p:cNvPr id="2338"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43" name="Group 2343"/>
          <p:cNvGrpSpPr/>
          <p:nvPr/>
        </p:nvGrpSpPr>
        <p:grpSpPr>
          <a:xfrm>
            <a:off x="3149568" y="1187846"/>
            <a:ext cx="691358" cy="691358"/>
            <a:chOff x="0" y="0"/>
            <a:chExt cx="691356" cy="691356"/>
          </a:xfrm>
        </p:grpSpPr>
        <p:sp>
          <p:nvSpPr>
            <p:cNvPr id="2342" name="Shape 234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2341" name=""/>
            <p:cNvPicPr>
              <a:picLocks noChangeAspect="0"/>
            </p:cNvPicPr>
            <p:nvPr/>
          </p:nvPicPr>
          <p:blipFill>
            <a:blip r:embed="rId3">
              <a:extLst/>
            </a:blip>
            <a:stretch>
              <a:fillRect/>
            </a:stretch>
          </p:blipFill>
          <p:spPr>
            <a:xfrm>
              <a:off x="-1" y="-1"/>
              <a:ext cx="691358" cy="691358"/>
            </a:xfrm>
            <a:prstGeom prst="rect">
              <a:avLst/>
            </a:prstGeom>
            <a:effectLst/>
          </p:spPr>
        </p:pic>
      </p:grpSp>
      <p:sp>
        <p:nvSpPr>
          <p:cNvPr id="2344" name="Shape 2344"/>
          <p:cNvSpPr/>
          <p:nvPr/>
        </p:nvSpPr>
        <p:spPr>
          <a:xfrm>
            <a:off x="4164576" y="81101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45" name="Shape 2345"/>
          <p:cNvSpPr/>
          <p:nvPr/>
        </p:nvSpPr>
        <p:spPr>
          <a:xfrm>
            <a:off x="4177276" y="153352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46" name="Shape 2346"/>
          <p:cNvSpPr/>
          <p:nvPr/>
        </p:nvSpPr>
        <p:spPr>
          <a:xfrm>
            <a:off x="4189976" y="2256035"/>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47" name="Shape 2347"/>
          <p:cNvSpPr/>
          <p:nvPr/>
        </p:nvSpPr>
        <p:spPr>
          <a:xfrm>
            <a:off x="4177276" y="3002557"/>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48" name="Shape 2348"/>
          <p:cNvSpPr/>
          <p:nvPr/>
        </p:nvSpPr>
        <p:spPr>
          <a:xfrm>
            <a:off x="4189976" y="3701057"/>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49" name="Shape 2349"/>
          <p:cNvSpPr/>
          <p:nvPr/>
        </p:nvSpPr>
        <p:spPr>
          <a:xfrm>
            <a:off x="4177276" y="448250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50" name="Shape 2350"/>
          <p:cNvSpPr/>
          <p:nvPr/>
        </p:nvSpPr>
        <p:spPr>
          <a:xfrm>
            <a:off x="4164576" y="514171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51" name="Shape 2351"/>
          <p:cNvSpPr/>
          <p:nvPr/>
        </p:nvSpPr>
        <p:spPr>
          <a:xfrm>
            <a:off x="4177276" y="5864225"/>
            <a:ext cx="4999604"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52" name="Shape 2352"/>
          <p:cNvSpPr/>
          <p:nvPr/>
        </p:nvSpPr>
        <p:spPr>
          <a:xfrm>
            <a:off x="4189976" y="6716276"/>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53" name="Shape 2353"/>
          <p:cNvSpPr/>
          <p:nvPr/>
        </p:nvSpPr>
        <p:spPr>
          <a:xfrm>
            <a:off x="4177276" y="743148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54" name="Shape 2354"/>
          <p:cNvSpPr/>
          <p:nvPr/>
        </p:nvSpPr>
        <p:spPr>
          <a:xfrm>
            <a:off x="4189976" y="8153995"/>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55" name="Shape 2355"/>
          <p:cNvSpPr/>
          <p:nvPr/>
        </p:nvSpPr>
        <p:spPr>
          <a:xfrm>
            <a:off x="4177276" y="8935442"/>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56" name="Shape 2356"/>
          <p:cNvSpPr/>
          <p:nvPr/>
        </p:nvSpPr>
        <p:spPr>
          <a:xfrm>
            <a:off x="9513230" y="468709"/>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0</a:t>
            </a:r>
          </a:p>
        </p:txBody>
      </p:sp>
      <p:sp>
        <p:nvSpPr>
          <p:cNvPr id="2357" name="Shape 2357"/>
          <p:cNvSpPr/>
          <p:nvPr/>
        </p:nvSpPr>
        <p:spPr>
          <a:xfrm>
            <a:off x="9513230" y="1171574"/>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1</a:t>
            </a:r>
          </a:p>
        </p:txBody>
      </p:sp>
      <p:sp>
        <p:nvSpPr>
          <p:cNvPr id="2358" name="Shape 2358"/>
          <p:cNvSpPr/>
          <p:nvPr/>
        </p:nvSpPr>
        <p:spPr>
          <a:xfrm>
            <a:off x="9513230" y="1913731"/>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2</a:t>
            </a:r>
          </a:p>
        </p:txBody>
      </p:sp>
      <p:sp>
        <p:nvSpPr>
          <p:cNvPr id="2359" name="Shape 2359"/>
          <p:cNvSpPr/>
          <p:nvPr/>
        </p:nvSpPr>
        <p:spPr>
          <a:xfrm>
            <a:off x="9513230" y="2566987"/>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3</a:t>
            </a:r>
          </a:p>
        </p:txBody>
      </p:sp>
      <p:sp>
        <p:nvSpPr>
          <p:cNvPr id="2360" name="Shape 2360"/>
          <p:cNvSpPr/>
          <p:nvPr/>
        </p:nvSpPr>
        <p:spPr>
          <a:xfrm>
            <a:off x="9513230" y="3315493"/>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4</a:t>
            </a:r>
          </a:p>
        </p:txBody>
      </p:sp>
      <p:sp>
        <p:nvSpPr>
          <p:cNvPr id="2361" name="Shape 2361"/>
          <p:cNvSpPr/>
          <p:nvPr/>
        </p:nvSpPr>
        <p:spPr>
          <a:xfrm>
            <a:off x="9513230" y="4064000"/>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5</a:t>
            </a:r>
          </a:p>
        </p:txBody>
      </p:sp>
      <p:sp>
        <p:nvSpPr>
          <p:cNvPr id="2362" name="Shape 2362"/>
          <p:cNvSpPr/>
          <p:nvPr/>
        </p:nvSpPr>
        <p:spPr>
          <a:xfrm>
            <a:off x="9513230" y="4735909"/>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6</a:t>
            </a:r>
          </a:p>
        </p:txBody>
      </p:sp>
      <p:sp>
        <p:nvSpPr>
          <p:cNvPr id="2363" name="Shape 2363"/>
          <p:cNvSpPr/>
          <p:nvPr/>
        </p:nvSpPr>
        <p:spPr>
          <a:xfrm>
            <a:off x="9513230" y="5506839"/>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7</a:t>
            </a:r>
          </a:p>
        </p:txBody>
      </p:sp>
      <p:sp>
        <p:nvSpPr>
          <p:cNvPr id="2364" name="Shape 2364"/>
          <p:cNvSpPr/>
          <p:nvPr/>
        </p:nvSpPr>
        <p:spPr>
          <a:xfrm>
            <a:off x="9513230" y="6277768"/>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8</a:t>
            </a:r>
          </a:p>
        </p:txBody>
      </p:sp>
      <p:sp>
        <p:nvSpPr>
          <p:cNvPr id="2365" name="Shape 2365"/>
          <p:cNvSpPr/>
          <p:nvPr/>
        </p:nvSpPr>
        <p:spPr>
          <a:xfrm>
            <a:off x="9513230" y="7032625"/>
            <a:ext cx="4354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9</a:t>
            </a:r>
          </a:p>
        </p:txBody>
      </p:sp>
      <p:sp>
        <p:nvSpPr>
          <p:cNvPr id="2366" name="Shape 2366"/>
          <p:cNvSpPr/>
          <p:nvPr/>
        </p:nvSpPr>
        <p:spPr>
          <a:xfrm>
            <a:off x="9352663" y="7811690"/>
            <a:ext cx="756568"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10</a:t>
            </a:r>
          </a:p>
        </p:txBody>
      </p:sp>
      <p:sp>
        <p:nvSpPr>
          <p:cNvPr id="2367" name="Shape 2367"/>
          <p:cNvSpPr/>
          <p:nvPr/>
        </p:nvSpPr>
        <p:spPr>
          <a:xfrm>
            <a:off x="9352663" y="8584009"/>
            <a:ext cx="756568"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11</a:t>
            </a: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371" name="Table 2371"/>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372" name="Table 2372"/>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373" name="Shape 2373"/>
          <p:cNvSpPr/>
          <p:nvPr/>
        </p:nvSpPr>
        <p:spPr>
          <a:xfrm flipV="1">
            <a:off x="6502400" y="2273300"/>
            <a:ext cx="0" cy="127000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74" name="Shape 2374"/>
          <p:cNvSpPr/>
          <p:nvPr/>
        </p:nvSpPr>
        <p:spPr>
          <a:xfrm>
            <a:off x="1481596" y="4220765"/>
            <a:ext cx="10041608"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Store Union Find information in an array. Each index has an associated object (letter in this example) we can lookup through our mapping.</a:t>
            </a:r>
          </a:p>
        </p:txBody>
      </p:sp>
      <p:graphicFrame>
        <p:nvGraphicFramePr>
          <p:cNvPr id="2375" name="Table 2375"/>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190" name="Shape 190"/>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91" name="Shape 191"/>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192" name="Shape 192"/>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93" name="Shape 193"/>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94" name="Shape 19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95" name="Shape 195"/>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96" name="Shape 196"/>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97" name="Shape 197"/>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98" name="Shape 198"/>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99" name="Shape 199"/>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00" name="Shape 200"/>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01" name="Shape 201"/>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02" name="Shape 202"/>
          <p:cNvSpPr/>
          <p:nvPr/>
        </p:nvSpPr>
        <p:spPr>
          <a:xfrm>
            <a:off x="6483130" y="5473869"/>
            <a:ext cx="980667" cy="985465"/>
          </a:xfrm>
          <a:prstGeom prst="roundRect">
            <a:avLst>
              <a:gd name="adj" fmla="val 18438"/>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03" name="Shape 203"/>
          <p:cNvSpPr/>
          <p:nvPr/>
        </p:nvSpPr>
        <p:spPr>
          <a:xfrm>
            <a:off x="6483130" y="4488010"/>
            <a:ext cx="980667" cy="985465"/>
          </a:xfrm>
          <a:prstGeom prst="roundRect">
            <a:avLst>
              <a:gd name="adj" fmla="val 19426"/>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04" name="Shape 204"/>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379" name="Table 2379"/>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380" name="Table 2380"/>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381" name="Shape 2381"/>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2384" name="Group 2384"/>
          <p:cNvGrpSpPr/>
          <p:nvPr/>
        </p:nvGrpSpPr>
        <p:grpSpPr>
          <a:xfrm>
            <a:off x="11948658" y="4124721"/>
            <a:ext cx="691357" cy="691358"/>
            <a:chOff x="0" y="0"/>
            <a:chExt cx="691356" cy="691356"/>
          </a:xfrm>
        </p:grpSpPr>
        <p:sp>
          <p:nvSpPr>
            <p:cNvPr id="2383" name="Shape 238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382"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87" name="Group 2387"/>
          <p:cNvGrpSpPr/>
          <p:nvPr/>
        </p:nvGrpSpPr>
        <p:grpSpPr>
          <a:xfrm>
            <a:off x="11131699" y="4124721"/>
            <a:ext cx="691357" cy="691358"/>
            <a:chOff x="0" y="0"/>
            <a:chExt cx="691356" cy="691356"/>
          </a:xfrm>
        </p:grpSpPr>
        <p:sp>
          <p:nvSpPr>
            <p:cNvPr id="2386" name="Shape 238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2385"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90" name="Group 2390"/>
          <p:cNvGrpSpPr/>
          <p:nvPr/>
        </p:nvGrpSpPr>
        <p:grpSpPr>
          <a:xfrm>
            <a:off x="6229946" y="4124721"/>
            <a:ext cx="691357" cy="691358"/>
            <a:chOff x="0" y="0"/>
            <a:chExt cx="691356" cy="691356"/>
          </a:xfrm>
        </p:grpSpPr>
        <p:sp>
          <p:nvSpPr>
            <p:cNvPr id="2389" name="Shape 238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C</a:t>
              </a:r>
            </a:p>
          </p:txBody>
        </p:sp>
        <p:pic>
          <p:nvPicPr>
            <p:cNvPr id="2388"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93" name="Group 2393"/>
          <p:cNvGrpSpPr/>
          <p:nvPr/>
        </p:nvGrpSpPr>
        <p:grpSpPr>
          <a:xfrm>
            <a:off x="5412987" y="4124721"/>
            <a:ext cx="691357" cy="691358"/>
            <a:chOff x="0" y="0"/>
            <a:chExt cx="691356" cy="691356"/>
          </a:xfrm>
        </p:grpSpPr>
        <p:sp>
          <p:nvSpPr>
            <p:cNvPr id="2392" name="Shape 239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391"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96" name="Group 2396"/>
          <p:cNvGrpSpPr/>
          <p:nvPr/>
        </p:nvGrpSpPr>
        <p:grpSpPr>
          <a:xfrm>
            <a:off x="2962110" y="4124721"/>
            <a:ext cx="691357" cy="691358"/>
            <a:chOff x="0" y="0"/>
            <a:chExt cx="691356" cy="691356"/>
          </a:xfrm>
        </p:grpSpPr>
        <p:sp>
          <p:nvSpPr>
            <p:cNvPr id="2395" name="Shape 239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2394"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399" name="Group 2399"/>
          <p:cNvGrpSpPr/>
          <p:nvPr/>
        </p:nvGrpSpPr>
        <p:grpSpPr>
          <a:xfrm>
            <a:off x="8680822" y="4124721"/>
            <a:ext cx="691358" cy="691358"/>
            <a:chOff x="0" y="0"/>
            <a:chExt cx="691356" cy="691356"/>
          </a:xfrm>
        </p:grpSpPr>
        <p:sp>
          <p:nvSpPr>
            <p:cNvPr id="2398" name="Shape 239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397"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402" name="Group 2402"/>
          <p:cNvGrpSpPr/>
          <p:nvPr/>
        </p:nvGrpSpPr>
        <p:grpSpPr>
          <a:xfrm>
            <a:off x="9497781" y="4124721"/>
            <a:ext cx="691357" cy="691358"/>
            <a:chOff x="0" y="0"/>
            <a:chExt cx="691356" cy="691356"/>
          </a:xfrm>
        </p:grpSpPr>
        <p:sp>
          <p:nvSpPr>
            <p:cNvPr id="2401" name="Shape 240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400"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405" name="Group 2405"/>
          <p:cNvGrpSpPr/>
          <p:nvPr/>
        </p:nvGrpSpPr>
        <p:grpSpPr>
          <a:xfrm>
            <a:off x="7046904" y="4124721"/>
            <a:ext cx="691357" cy="691358"/>
            <a:chOff x="0" y="0"/>
            <a:chExt cx="691356" cy="691356"/>
          </a:xfrm>
        </p:grpSpPr>
        <p:sp>
          <p:nvSpPr>
            <p:cNvPr id="2404" name="Shape 240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2403"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408" name="Group 2408"/>
          <p:cNvGrpSpPr/>
          <p:nvPr/>
        </p:nvGrpSpPr>
        <p:grpSpPr>
          <a:xfrm>
            <a:off x="4596028" y="4124721"/>
            <a:ext cx="691357" cy="691358"/>
            <a:chOff x="0" y="0"/>
            <a:chExt cx="691356" cy="691356"/>
          </a:xfrm>
        </p:grpSpPr>
        <p:sp>
          <p:nvSpPr>
            <p:cNvPr id="2407" name="Shape 240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406"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411" name="Group 2411"/>
          <p:cNvGrpSpPr/>
          <p:nvPr/>
        </p:nvGrpSpPr>
        <p:grpSpPr>
          <a:xfrm>
            <a:off x="7863864" y="4124721"/>
            <a:ext cx="691357" cy="691358"/>
            <a:chOff x="0" y="0"/>
            <a:chExt cx="691356" cy="691356"/>
          </a:xfrm>
        </p:grpSpPr>
        <p:sp>
          <p:nvSpPr>
            <p:cNvPr id="2410" name="Shape 241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2409"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414" name="Group 2414"/>
          <p:cNvGrpSpPr/>
          <p:nvPr/>
        </p:nvGrpSpPr>
        <p:grpSpPr>
          <a:xfrm>
            <a:off x="10314740" y="4124721"/>
            <a:ext cx="691357" cy="691358"/>
            <a:chOff x="0" y="0"/>
            <a:chExt cx="691356" cy="691356"/>
          </a:xfrm>
        </p:grpSpPr>
        <p:sp>
          <p:nvSpPr>
            <p:cNvPr id="2413" name="Shape 241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K</a:t>
              </a:r>
            </a:p>
          </p:txBody>
        </p:sp>
        <p:pic>
          <p:nvPicPr>
            <p:cNvPr id="2412"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417" name="Group 2417"/>
          <p:cNvGrpSpPr/>
          <p:nvPr/>
        </p:nvGrpSpPr>
        <p:grpSpPr>
          <a:xfrm>
            <a:off x="3779069" y="4124721"/>
            <a:ext cx="691357" cy="691358"/>
            <a:chOff x="0" y="0"/>
            <a:chExt cx="691356" cy="691356"/>
          </a:xfrm>
        </p:grpSpPr>
        <p:sp>
          <p:nvSpPr>
            <p:cNvPr id="2416" name="Shape 241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2415" name=""/>
            <p:cNvPicPr>
              <a:picLocks noChangeAspect="0"/>
            </p:cNvPicPr>
            <p:nvPr/>
          </p:nvPicPr>
          <p:blipFill>
            <a:blip r:embed="rId3">
              <a:extLst/>
            </a:blip>
            <a:stretch>
              <a:fillRect/>
            </a:stretch>
          </p:blipFill>
          <p:spPr>
            <a:xfrm>
              <a:off x="-1" y="-1"/>
              <a:ext cx="691358" cy="691358"/>
            </a:xfrm>
            <a:prstGeom prst="rect">
              <a:avLst/>
            </a:prstGeom>
            <a:effectLst/>
          </p:spPr>
        </p:pic>
      </p:grpSp>
      <p:graphicFrame>
        <p:nvGraphicFramePr>
          <p:cNvPr id="2418" name="Table 2418"/>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457" name="Shape 2457"/>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58" name="Shape 2458"/>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21" name="Shape 2421"/>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59" name="Shape 2459"/>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60" name="Shape 2460"/>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24" name="Shape 2424"/>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61" name="Shape 2461"/>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62" name="Shape 2462"/>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27" name="Shape 2427"/>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63" name="Shape 2463"/>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64" name="Shape 2464"/>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30" name="Shape 2430"/>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65" name="Shape 2465"/>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66" name="Shape 2466"/>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33" name="Shape 2433"/>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67" name="Shape 2467"/>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68" name="Shape 2468"/>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36" name="Shape 2436"/>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69" name="Shape 2469"/>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70" name="Shape 2470"/>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39" name="Shape 2439"/>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71" name="Shape 2471"/>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72" name="Shape 2472"/>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42" name="Shape 2442"/>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73" name="Shape 2473"/>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74" name="Shape 2474"/>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45" name="Shape 2445"/>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75" name="Shape 2475"/>
          <p:cNvSpPr/>
          <p:nvPr/>
        </p:nvSpPr>
        <p:spPr>
          <a:xfrm>
            <a:off x="10435220"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76" name="Shape 2476"/>
          <p:cNvSpPr/>
          <p:nvPr/>
        </p:nvSpPr>
        <p:spPr>
          <a:xfrm>
            <a:off x="10638420"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48" name="Shape 2448"/>
          <p:cNvSpPr/>
          <p:nvPr/>
        </p:nvSpPr>
        <p:spPr>
          <a:xfrm flipH="1">
            <a:off x="1078173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77" name="Shape 2477"/>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78" name="Shape 2478"/>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51" name="Shape 2451"/>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79" name="Shape 2479"/>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480" name="Shape 2480"/>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454" name="Shape 2454"/>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55" name="Shape 2455"/>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456" name="Shape 2456"/>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484" name="Table 2484"/>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485" name="Table 2485"/>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486" name="Shape 2486"/>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2489" name="Group 2489"/>
          <p:cNvGrpSpPr/>
          <p:nvPr/>
        </p:nvGrpSpPr>
        <p:grpSpPr>
          <a:xfrm>
            <a:off x="11948658" y="4124721"/>
            <a:ext cx="691357" cy="691358"/>
            <a:chOff x="0" y="0"/>
            <a:chExt cx="691356" cy="691356"/>
          </a:xfrm>
        </p:grpSpPr>
        <p:sp>
          <p:nvSpPr>
            <p:cNvPr id="2488" name="Shape 248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487"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492" name="Group 2492"/>
          <p:cNvGrpSpPr/>
          <p:nvPr/>
        </p:nvGrpSpPr>
        <p:grpSpPr>
          <a:xfrm>
            <a:off x="11131699" y="4124721"/>
            <a:ext cx="691357" cy="691358"/>
            <a:chOff x="0" y="0"/>
            <a:chExt cx="691356" cy="691356"/>
          </a:xfrm>
        </p:grpSpPr>
        <p:sp>
          <p:nvSpPr>
            <p:cNvPr id="2491" name="Shape 249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2490"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495" name="Group 2495"/>
          <p:cNvGrpSpPr/>
          <p:nvPr/>
        </p:nvGrpSpPr>
        <p:grpSpPr>
          <a:xfrm>
            <a:off x="6229946" y="4124721"/>
            <a:ext cx="691357" cy="691358"/>
            <a:chOff x="0" y="0"/>
            <a:chExt cx="691356" cy="691356"/>
          </a:xfrm>
        </p:grpSpPr>
        <p:sp>
          <p:nvSpPr>
            <p:cNvPr id="2494" name="Shape 249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C</a:t>
              </a:r>
            </a:p>
          </p:txBody>
        </p:sp>
        <p:pic>
          <p:nvPicPr>
            <p:cNvPr id="2493"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498" name="Group 2498"/>
          <p:cNvGrpSpPr/>
          <p:nvPr/>
        </p:nvGrpSpPr>
        <p:grpSpPr>
          <a:xfrm>
            <a:off x="5412987" y="4124721"/>
            <a:ext cx="691357" cy="691358"/>
            <a:chOff x="0" y="0"/>
            <a:chExt cx="691356" cy="691356"/>
          </a:xfrm>
        </p:grpSpPr>
        <p:sp>
          <p:nvSpPr>
            <p:cNvPr id="2497" name="Shape 249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496"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501" name="Group 2501"/>
          <p:cNvGrpSpPr/>
          <p:nvPr/>
        </p:nvGrpSpPr>
        <p:grpSpPr>
          <a:xfrm>
            <a:off x="2962110" y="4124721"/>
            <a:ext cx="691357" cy="691358"/>
            <a:chOff x="0" y="0"/>
            <a:chExt cx="691356" cy="691356"/>
          </a:xfrm>
        </p:grpSpPr>
        <p:sp>
          <p:nvSpPr>
            <p:cNvPr id="2500" name="Shape 250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2499"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504" name="Group 2504"/>
          <p:cNvGrpSpPr/>
          <p:nvPr/>
        </p:nvGrpSpPr>
        <p:grpSpPr>
          <a:xfrm>
            <a:off x="8680822" y="4124721"/>
            <a:ext cx="691358" cy="691358"/>
            <a:chOff x="0" y="0"/>
            <a:chExt cx="691356" cy="691356"/>
          </a:xfrm>
        </p:grpSpPr>
        <p:sp>
          <p:nvSpPr>
            <p:cNvPr id="2503" name="Shape 250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502"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507" name="Group 2507"/>
          <p:cNvGrpSpPr/>
          <p:nvPr/>
        </p:nvGrpSpPr>
        <p:grpSpPr>
          <a:xfrm>
            <a:off x="9497781" y="4124721"/>
            <a:ext cx="691357" cy="691358"/>
            <a:chOff x="0" y="0"/>
            <a:chExt cx="691356" cy="691356"/>
          </a:xfrm>
        </p:grpSpPr>
        <p:sp>
          <p:nvSpPr>
            <p:cNvPr id="2506" name="Shape 250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505"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510" name="Group 2510"/>
          <p:cNvGrpSpPr/>
          <p:nvPr/>
        </p:nvGrpSpPr>
        <p:grpSpPr>
          <a:xfrm>
            <a:off x="7046904" y="4124721"/>
            <a:ext cx="691357" cy="691358"/>
            <a:chOff x="0" y="0"/>
            <a:chExt cx="691356" cy="691356"/>
          </a:xfrm>
        </p:grpSpPr>
        <p:sp>
          <p:nvSpPr>
            <p:cNvPr id="2509" name="Shape 250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2508"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513" name="Group 2513"/>
          <p:cNvGrpSpPr/>
          <p:nvPr/>
        </p:nvGrpSpPr>
        <p:grpSpPr>
          <a:xfrm>
            <a:off x="4596028" y="4124721"/>
            <a:ext cx="691357" cy="691358"/>
            <a:chOff x="0" y="0"/>
            <a:chExt cx="691356" cy="691356"/>
          </a:xfrm>
        </p:grpSpPr>
        <p:sp>
          <p:nvSpPr>
            <p:cNvPr id="2512" name="Shape 251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511"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516" name="Group 2516"/>
          <p:cNvGrpSpPr/>
          <p:nvPr/>
        </p:nvGrpSpPr>
        <p:grpSpPr>
          <a:xfrm>
            <a:off x="7863864" y="4124721"/>
            <a:ext cx="691357" cy="691358"/>
            <a:chOff x="0" y="0"/>
            <a:chExt cx="691356" cy="691356"/>
          </a:xfrm>
        </p:grpSpPr>
        <p:sp>
          <p:nvSpPr>
            <p:cNvPr id="2515" name="Shape 251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2514"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519" name="Group 2519"/>
          <p:cNvGrpSpPr/>
          <p:nvPr/>
        </p:nvGrpSpPr>
        <p:grpSpPr>
          <a:xfrm>
            <a:off x="10314740" y="4124721"/>
            <a:ext cx="691357" cy="691358"/>
            <a:chOff x="0" y="0"/>
            <a:chExt cx="691356" cy="691356"/>
          </a:xfrm>
        </p:grpSpPr>
        <p:sp>
          <p:nvSpPr>
            <p:cNvPr id="2518" name="Shape 251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K</a:t>
              </a:r>
            </a:p>
          </p:txBody>
        </p:sp>
        <p:pic>
          <p:nvPicPr>
            <p:cNvPr id="2517" name=""/>
            <p:cNvPicPr>
              <a:picLocks noChangeAspect="0"/>
            </p:cNvPicPr>
            <p:nvPr/>
          </p:nvPicPr>
          <p:blipFill>
            <a:blip r:embed="rId3">
              <a:extLst/>
            </a:blip>
            <a:stretch>
              <a:fillRect/>
            </a:stretch>
          </p:blipFill>
          <p:spPr>
            <a:xfrm>
              <a:off x="-1" y="-1"/>
              <a:ext cx="691358" cy="691358"/>
            </a:xfrm>
            <a:prstGeom prst="rect">
              <a:avLst/>
            </a:prstGeom>
            <a:effectLst/>
          </p:spPr>
        </p:pic>
      </p:grpSp>
      <p:grpSp>
        <p:nvGrpSpPr>
          <p:cNvPr id="2522" name="Group 2522"/>
          <p:cNvGrpSpPr/>
          <p:nvPr/>
        </p:nvGrpSpPr>
        <p:grpSpPr>
          <a:xfrm>
            <a:off x="3779069" y="4124721"/>
            <a:ext cx="691357" cy="691358"/>
            <a:chOff x="0" y="0"/>
            <a:chExt cx="691356" cy="691356"/>
          </a:xfrm>
        </p:grpSpPr>
        <p:sp>
          <p:nvSpPr>
            <p:cNvPr id="2521" name="Shape 252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2520" name=""/>
            <p:cNvPicPr>
              <a:picLocks noChangeAspect="0"/>
            </p:cNvPicPr>
            <p:nvPr/>
          </p:nvPicPr>
          <p:blipFill>
            <a:blip r:embed="rId3">
              <a:extLst/>
            </a:blip>
            <a:stretch>
              <a:fillRect/>
            </a:stretch>
          </p:blipFill>
          <p:spPr>
            <a:xfrm>
              <a:off x="-1" y="-1"/>
              <a:ext cx="691358" cy="691358"/>
            </a:xfrm>
            <a:prstGeom prst="rect">
              <a:avLst/>
            </a:prstGeom>
            <a:effectLst/>
          </p:spPr>
        </p:pic>
      </p:grpSp>
      <p:graphicFrame>
        <p:nvGraphicFramePr>
          <p:cNvPr id="2523" name="Table 2523"/>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524" name="Shape 2524"/>
          <p:cNvSpPr/>
          <p:nvPr/>
        </p:nvSpPr>
        <p:spPr>
          <a:xfrm flipH="1">
            <a:off x="2324781" y="30146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63" name="Shape 2563"/>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64" name="Shape 2564"/>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27" name="Shape 2527"/>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65" name="Shape 2565"/>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66" name="Shape 2566"/>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30" name="Shape 2530"/>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67" name="Shape 2567"/>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68" name="Shape 2568"/>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33" name="Shape 2533"/>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69" name="Shape 2569"/>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70" name="Shape 2570"/>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36" name="Shape 2536"/>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71" name="Shape 2571"/>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72" name="Shape 2572"/>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39" name="Shape 2539"/>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73" name="Shape 2573"/>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74" name="Shape 2574"/>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42" name="Shape 2542"/>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75" name="Shape 2575"/>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76" name="Shape 2576"/>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45" name="Shape 2545"/>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77" name="Shape 2577"/>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78" name="Shape 2578"/>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48" name="Shape 2548"/>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79" name="Shape 2579"/>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80" name="Shape 2580"/>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51" name="Shape 2551"/>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81" name="Shape 2581"/>
          <p:cNvSpPr/>
          <p:nvPr/>
        </p:nvSpPr>
        <p:spPr>
          <a:xfrm>
            <a:off x="10435220"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82" name="Shape 2582"/>
          <p:cNvSpPr/>
          <p:nvPr/>
        </p:nvSpPr>
        <p:spPr>
          <a:xfrm>
            <a:off x="10638420"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54" name="Shape 2554"/>
          <p:cNvSpPr/>
          <p:nvPr/>
        </p:nvSpPr>
        <p:spPr>
          <a:xfrm flipH="1">
            <a:off x="1078173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83" name="Shape 2583"/>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84" name="Shape 2584"/>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57" name="Shape 2557"/>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85" name="Shape 2585"/>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86" name="Shape 2586"/>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560" name="Shape 2560"/>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61" name="Shape 2561"/>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562" name="Shape 2562"/>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590" name="Table 2590"/>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591" name="Table 2591"/>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592" name="Shape 2592"/>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2595" name="Group 2595"/>
          <p:cNvGrpSpPr/>
          <p:nvPr/>
        </p:nvGrpSpPr>
        <p:grpSpPr>
          <a:xfrm>
            <a:off x="11948658" y="4124721"/>
            <a:ext cx="691357" cy="691358"/>
            <a:chOff x="0" y="0"/>
            <a:chExt cx="691356" cy="691356"/>
          </a:xfrm>
        </p:grpSpPr>
        <p:sp>
          <p:nvSpPr>
            <p:cNvPr id="2594" name="Shape 259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593"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598" name="Group 2598"/>
          <p:cNvGrpSpPr/>
          <p:nvPr/>
        </p:nvGrpSpPr>
        <p:grpSpPr>
          <a:xfrm>
            <a:off x="11131699" y="4124721"/>
            <a:ext cx="691357" cy="691358"/>
            <a:chOff x="0" y="0"/>
            <a:chExt cx="691356" cy="691356"/>
          </a:xfrm>
        </p:grpSpPr>
        <p:sp>
          <p:nvSpPr>
            <p:cNvPr id="2597" name="Shape 259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2596"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599" name="Shape 2599"/>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2602" name="Group 2602"/>
          <p:cNvGrpSpPr/>
          <p:nvPr/>
        </p:nvGrpSpPr>
        <p:grpSpPr>
          <a:xfrm>
            <a:off x="5412987" y="4124721"/>
            <a:ext cx="691357" cy="691358"/>
            <a:chOff x="0" y="0"/>
            <a:chExt cx="691356" cy="691356"/>
          </a:xfrm>
        </p:grpSpPr>
        <p:sp>
          <p:nvSpPr>
            <p:cNvPr id="2601" name="Shape 260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600"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605" name="Group 2605"/>
          <p:cNvGrpSpPr/>
          <p:nvPr/>
        </p:nvGrpSpPr>
        <p:grpSpPr>
          <a:xfrm>
            <a:off x="2962110" y="4124721"/>
            <a:ext cx="691357" cy="691358"/>
            <a:chOff x="0" y="0"/>
            <a:chExt cx="691356" cy="691356"/>
          </a:xfrm>
        </p:grpSpPr>
        <p:sp>
          <p:nvSpPr>
            <p:cNvPr id="2604" name="Shape 260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2603"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608" name="Group 2608"/>
          <p:cNvGrpSpPr/>
          <p:nvPr/>
        </p:nvGrpSpPr>
        <p:grpSpPr>
          <a:xfrm>
            <a:off x="8680822" y="4124721"/>
            <a:ext cx="691358" cy="691358"/>
            <a:chOff x="0" y="0"/>
            <a:chExt cx="691356" cy="691356"/>
          </a:xfrm>
        </p:grpSpPr>
        <p:sp>
          <p:nvSpPr>
            <p:cNvPr id="2607" name="Shape 260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606"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611" name="Group 2611"/>
          <p:cNvGrpSpPr/>
          <p:nvPr/>
        </p:nvGrpSpPr>
        <p:grpSpPr>
          <a:xfrm>
            <a:off x="9497781" y="4124721"/>
            <a:ext cx="691357" cy="691358"/>
            <a:chOff x="0" y="0"/>
            <a:chExt cx="691356" cy="691356"/>
          </a:xfrm>
        </p:grpSpPr>
        <p:sp>
          <p:nvSpPr>
            <p:cNvPr id="2610" name="Shape 261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609"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614" name="Group 2614"/>
          <p:cNvGrpSpPr/>
          <p:nvPr/>
        </p:nvGrpSpPr>
        <p:grpSpPr>
          <a:xfrm>
            <a:off x="7046904" y="4124721"/>
            <a:ext cx="691357" cy="691358"/>
            <a:chOff x="0" y="0"/>
            <a:chExt cx="691356" cy="691356"/>
          </a:xfrm>
        </p:grpSpPr>
        <p:sp>
          <p:nvSpPr>
            <p:cNvPr id="2613" name="Shape 261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2612"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617" name="Group 2617"/>
          <p:cNvGrpSpPr/>
          <p:nvPr/>
        </p:nvGrpSpPr>
        <p:grpSpPr>
          <a:xfrm>
            <a:off x="4596028" y="4124721"/>
            <a:ext cx="691357" cy="691358"/>
            <a:chOff x="0" y="0"/>
            <a:chExt cx="691356" cy="691356"/>
          </a:xfrm>
        </p:grpSpPr>
        <p:sp>
          <p:nvSpPr>
            <p:cNvPr id="2616" name="Shape 261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615"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620" name="Group 2620"/>
          <p:cNvGrpSpPr/>
          <p:nvPr/>
        </p:nvGrpSpPr>
        <p:grpSpPr>
          <a:xfrm>
            <a:off x="7863864" y="4124721"/>
            <a:ext cx="691357" cy="691358"/>
            <a:chOff x="0" y="0"/>
            <a:chExt cx="691356" cy="691356"/>
          </a:xfrm>
        </p:grpSpPr>
        <p:sp>
          <p:nvSpPr>
            <p:cNvPr id="2619" name="Shape 261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2618"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621" name="Shape 2621"/>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grpSp>
        <p:nvGrpSpPr>
          <p:cNvPr id="2624" name="Group 2624"/>
          <p:cNvGrpSpPr/>
          <p:nvPr/>
        </p:nvGrpSpPr>
        <p:grpSpPr>
          <a:xfrm>
            <a:off x="3779069" y="4124721"/>
            <a:ext cx="691357" cy="691358"/>
            <a:chOff x="0" y="0"/>
            <a:chExt cx="691356" cy="691356"/>
          </a:xfrm>
        </p:grpSpPr>
        <p:sp>
          <p:nvSpPr>
            <p:cNvPr id="2623" name="Shape 262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2622" name=""/>
            <p:cNvPicPr>
              <a:picLocks noChangeAspect="0"/>
            </p:cNvPicPr>
            <p:nvPr/>
          </p:nvPicPr>
          <p:blipFill>
            <a:blip r:embed="rId2">
              <a:extLst/>
            </a:blip>
            <a:stretch>
              <a:fillRect/>
            </a:stretch>
          </p:blipFill>
          <p:spPr>
            <a:xfrm>
              <a:off x="-1" y="-1"/>
              <a:ext cx="691358" cy="691358"/>
            </a:xfrm>
            <a:prstGeom prst="rect">
              <a:avLst/>
            </a:prstGeom>
            <a:effectLst/>
          </p:spPr>
        </p:pic>
      </p:grpSp>
      <p:graphicFrame>
        <p:nvGraphicFramePr>
          <p:cNvPr id="2625" name="Table 2625"/>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626" name="Shape 2626"/>
          <p:cNvSpPr/>
          <p:nvPr/>
        </p:nvSpPr>
        <p:spPr>
          <a:xfrm flipH="1">
            <a:off x="2324781" y="30146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63" name="Shape 2663"/>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64" name="Shape 2664"/>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629" name="Shape 2629"/>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65" name="Shape 2665"/>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66" name="Shape 2666"/>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632" name="Shape 2632"/>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67" name="Shape 2667"/>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68" name="Shape 2668"/>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635" name="Shape 2635"/>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69" name="Shape 2669"/>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70" name="Shape 2670"/>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638" name="Shape 2638"/>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71" name="Shape 2671"/>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72" name="Shape 2672"/>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641" name="Shape 2641"/>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73" name="Shape 2673"/>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74" name="Shape 2674"/>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644" name="Shape 2644"/>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75" name="Shape 2675"/>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76" name="Shape 2676"/>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647" name="Shape 2647"/>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77" name="Shape 2677"/>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78" name="Shape 2678"/>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650" name="Shape 2650"/>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79" name="Shape 2679"/>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80" name="Shape 2680"/>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653" name="Shape 2653"/>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81" name="Shape 2681"/>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82" name="Shape 2682"/>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656" name="Shape 2656"/>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83" name="Shape 2683"/>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684" name="Shape 2684"/>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659" name="Shape 2659"/>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60" name="Shape 2660"/>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61" name="Shape 2661"/>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662" name="Shape 2662"/>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686" name="Table 2686"/>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87" name="Table 2687"/>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688" name="Shape 2688"/>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2691" name="Group 2691"/>
          <p:cNvGrpSpPr/>
          <p:nvPr/>
        </p:nvGrpSpPr>
        <p:grpSpPr>
          <a:xfrm>
            <a:off x="11948658" y="4124721"/>
            <a:ext cx="691357" cy="691358"/>
            <a:chOff x="0" y="0"/>
            <a:chExt cx="691356" cy="691356"/>
          </a:xfrm>
        </p:grpSpPr>
        <p:sp>
          <p:nvSpPr>
            <p:cNvPr id="2690" name="Shape 269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689"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694" name="Group 2694"/>
          <p:cNvGrpSpPr/>
          <p:nvPr/>
        </p:nvGrpSpPr>
        <p:grpSpPr>
          <a:xfrm>
            <a:off x="11131699" y="4124721"/>
            <a:ext cx="691357" cy="691358"/>
            <a:chOff x="0" y="0"/>
            <a:chExt cx="691356" cy="691356"/>
          </a:xfrm>
        </p:grpSpPr>
        <p:sp>
          <p:nvSpPr>
            <p:cNvPr id="2693" name="Shape 269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2692"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695" name="Shape 2695"/>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2698" name="Group 2698"/>
          <p:cNvGrpSpPr/>
          <p:nvPr/>
        </p:nvGrpSpPr>
        <p:grpSpPr>
          <a:xfrm>
            <a:off x="5412987" y="4124721"/>
            <a:ext cx="691357" cy="691358"/>
            <a:chOff x="0" y="0"/>
            <a:chExt cx="691356" cy="691356"/>
          </a:xfrm>
        </p:grpSpPr>
        <p:sp>
          <p:nvSpPr>
            <p:cNvPr id="2697" name="Shape 269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696"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701" name="Group 2701"/>
          <p:cNvGrpSpPr/>
          <p:nvPr/>
        </p:nvGrpSpPr>
        <p:grpSpPr>
          <a:xfrm>
            <a:off x="2962110" y="4124721"/>
            <a:ext cx="691357" cy="691358"/>
            <a:chOff x="0" y="0"/>
            <a:chExt cx="691356" cy="691356"/>
          </a:xfrm>
        </p:grpSpPr>
        <p:sp>
          <p:nvSpPr>
            <p:cNvPr id="2700" name="Shape 270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E</a:t>
              </a:r>
            </a:p>
          </p:txBody>
        </p:sp>
        <p:pic>
          <p:nvPicPr>
            <p:cNvPr id="2699"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704" name="Group 2704"/>
          <p:cNvGrpSpPr/>
          <p:nvPr/>
        </p:nvGrpSpPr>
        <p:grpSpPr>
          <a:xfrm>
            <a:off x="8680822" y="4124721"/>
            <a:ext cx="691358" cy="691358"/>
            <a:chOff x="0" y="0"/>
            <a:chExt cx="691356" cy="691356"/>
          </a:xfrm>
        </p:grpSpPr>
        <p:sp>
          <p:nvSpPr>
            <p:cNvPr id="2703" name="Shape 270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702"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707" name="Group 2707"/>
          <p:cNvGrpSpPr/>
          <p:nvPr/>
        </p:nvGrpSpPr>
        <p:grpSpPr>
          <a:xfrm>
            <a:off x="9497781" y="4124721"/>
            <a:ext cx="691357" cy="691358"/>
            <a:chOff x="0" y="0"/>
            <a:chExt cx="691356" cy="691356"/>
          </a:xfrm>
        </p:grpSpPr>
        <p:sp>
          <p:nvSpPr>
            <p:cNvPr id="2706" name="Shape 270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705"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710" name="Group 2710"/>
          <p:cNvGrpSpPr/>
          <p:nvPr/>
        </p:nvGrpSpPr>
        <p:grpSpPr>
          <a:xfrm>
            <a:off x="7046904" y="4124721"/>
            <a:ext cx="691357" cy="691358"/>
            <a:chOff x="0" y="0"/>
            <a:chExt cx="691356" cy="691356"/>
          </a:xfrm>
        </p:grpSpPr>
        <p:sp>
          <p:nvSpPr>
            <p:cNvPr id="2709" name="Shape 270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2708"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713" name="Group 2713"/>
          <p:cNvGrpSpPr/>
          <p:nvPr/>
        </p:nvGrpSpPr>
        <p:grpSpPr>
          <a:xfrm>
            <a:off x="4596028" y="4124721"/>
            <a:ext cx="691357" cy="691358"/>
            <a:chOff x="0" y="0"/>
            <a:chExt cx="691356" cy="691356"/>
          </a:xfrm>
        </p:grpSpPr>
        <p:sp>
          <p:nvSpPr>
            <p:cNvPr id="2712" name="Shape 271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711"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716" name="Group 2716"/>
          <p:cNvGrpSpPr/>
          <p:nvPr/>
        </p:nvGrpSpPr>
        <p:grpSpPr>
          <a:xfrm>
            <a:off x="7863864" y="4124721"/>
            <a:ext cx="691357" cy="691358"/>
            <a:chOff x="0" y="0"/>
            <a:chExt cx="691356" cy="691356"/>
          </a:xfrm>
        </p:grpSpPr>
        <p:sp>
          <p:nvSpPr>
            <p:cNvPr id="2715" name="Shape 271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2714"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717" name="Shape 2717"/>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grpSp>
        <p:nvGrpSpPr>
          <p:cNvPr id="2720" name="Group 2720"/>
          <p:cNvGrpSpPr/>
          <p:nvPr/>
        </p:nvGrpSpPr>
        <p:grpSpPr>
          <a:xfrm>
            <a:off x="3779069" y="4124721"/>
            <a:ext cx="691357" cy="691358"/>
            <a:chOff x="0" y="0"/>
            <a:chExt cx="691356" cy="691356"/>
          </a:xfrm>
        </p:grpSpPr>
        <p:sp>
          <p:nvSpPr>
            <p:cNvPr id="2719" name="Shape 271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F</a:t>
              </a:r>
            </a:p>
          </p:txBody>
        </p:sp>
        <p:pic>
          <p:nvPicPr>
            <p:cNvPr id="2718" name=""/>
            <p:cNvPicPr>
              <a:picLocks noChangeAspect="0"/>
            </p:cNvPicPr>
            <p:nvPr/>
          </p:nvPicPr>
          <p:blipFill>
            <a:blip r:embed="rId2">
              <a:extLst/>
            </a:blip>
            <a:stretch>
              <a:fillRect/>
            </a:stretch>
          </p:blipFill>
          <p:spPr>
            <a:xfrm>
              <a:off x="-1" y="-1"/>
              <a:ext cx="691358" cy="691358"/>
            </a:xfrm>
            <a:prstGeom prst="rect">
              <a:avLst/>
            </a:prstGeom>
            <a:effectLst/>
          </p:spPr>
        </p:pic>
      </p:grpSp>
      <p:graphicFrame>
        <p:nvGraphicFramePr>
          <p:cNvPr id="2721" name="Table 2721"/>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722" name="Shape 2722"/>
          <p:cNvSpPr/>
          <p:nvPr/>
        </p:nvSpPr>
        <p:spPr>
          <a:xfrm flipH="1">
            <a:off x="2324781" y="3357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59" name="Shape 2759"/>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760" name="Shape 2760"/>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25" name="Shape 2725"/>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61" name="Shape 2761"/>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762" name="Shape 2762"/>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28" name="Shape 2728"/>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63" name="Shape 2763"/>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764" name="Shape 2764"/>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31" name="Shape 2731"/>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65" name="Shape 2765"/>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766" name="Shape 2766"/>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34" name="Shape 2734"/>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67" name="Shape 2767"/>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768" name="Shape 2768"/>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37" name="Shape 2737"/>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69" name="Shape 2769"/>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770" name="Shape 2770"/>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40" name="Shape 2740"/>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71" name="Shape 2771"/>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772" name="Shape 2772"/>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43" name="Shape 2743"/>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73" name="Shape 2773"/>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774" name="Shape 2774"/>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46" name="Shape 2746"/>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75" name="Shape 2775"/>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776" name="Shape 2776"/>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49" name="Shape 2749"/>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77" name="Shape 2777"/>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778" name="Shape 2778"/>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52" name="Shape 2752"/>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79" name="Shape 2779"/>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780" name="Shape 2780"/>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755" name="Shape 2755"/>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56" name="Shape 2756"/>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57" name="Shape 2757"/>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758" name="Shape 2758"/>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782" name="Table 2782"/>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783" name="Table 2783"/>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784" name="Shape 2784"/>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2787" name="Group 2787"/>
          <p:cNvGrpSpPr/>
          <p:nvPr/>
        </p:nvGrpSpPr>
        <p:grpSpPr>
          <a:xfrm>
            <a:off x="11948658" y="4124721"/>
            <a:ext cx="691357" cy="691358"/>
            <a:chOff x="0" y="0"/>
            <a:chExt cx="691356" cy="691356"/>
          </a:xfrm>
        </p:grpSpPr>
        <p:sp>
          <p:nvSpPr>
            <p:cNvPr id="2786" name="Shape 278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785"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790" name="Group 2790"/>
          <p:cNvGrpSpPr/>
          <p:nvPr/>
        </p:nvGrpSpPr>
        <p:grpSpPr>
          <a:xfrm>
            <a:off x="11131699" y="4124721"/>
            <a:ext cx="691357" cy="691358"/>
            <a:chOff x="0" y="0"/>
            <a:chExt cx="691356" cy="691356"/>
          </a:xfrm>
        </p:grpSpPr>
        <p:sp>
          <p:nvSpPr>
            <p:cNvPr id="2789" name="Shape 278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2788"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791" name="Shape 2791"/>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2794" name="Group 2794"/>
          <p:cNvGrpSpPr/>
          <p:nvPr/>
        </p:nvGrpSpPr>
        <p:grpSpPr>
          <a:xfrm>
            <a:off x="5412987" y="4124721"/>
            <a:ext cx="691357" cy="691358"/>
            <a:chOff x="0" y="0"/>
            <a:chExt cx="691356" cy="691356"/>
          </a:xfrm>
        </p:grpSpPr>
        <p:sp>
          <p:nvSpPr>
            <p:cNvPr id="2793" name="Shape 279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792"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795" name="Shape 2795"/>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2798" name="Group 2798"/>
          <p:cNvGrpSpPr/>
          <p:nvPr/>
        </p:nvGrpSpPr>
        <p:grpSpPr>
          <a:xfrm>
            <a:off x="8680822" y="4124721"/>
            <a:ext cx="691358" cy="691358"/>
            <a:chOff x="0" y="0"/>
            <a:chExt cx="691356" cy="691356"/>
          </a:xfrm>
        </p:grpSpPr>
        <p:sp>
          <p:nvSpPr>
            <p:cNvPr id="2797" name="Shape 279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796"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801" name="Group 2801"/>
          <p:cNvGrpSpPr/>
          <p:nvPr/>
        </p:nvGrpSpPr>
        <p:grpSpPr>
          <a:xfrm>
            <a:off x="9497781" y="4124721"/>
            <a:ext cx="691357" cy="691358"/>
            <a:chOff x="0" y="0"/>
            <a:chExt cx="691356" cy="691356"/>
          </a:xfrm>
        </p:grpSpPr>
        <p:sp>
          <p:nvSpPr>
            <p:cNvPr id="2800" name="Shape 280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799"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804" name="Group 2804"/>
          <p:cNvGrpSpPr/>
          <p:nvPr/>
        </p:nvGrpSpPr>
        <p:grpSpPr>
          <a:xfrm>
            <a:off x="7046904" y="4124721"/>
            <a:ext cx="691357" cy="691358"/>
            <a:chOff x="0" y="0"/>
            <a:chExt cx="691356" cy="691356"/>
          </a:xfrm>
        </p:grpSpPr>
        <p:sp>
          <p:nvSpPr>
            <p:cNvPr id="2803" name="Shape 280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2802"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807" name="Group 2807"/>
          <p:cNvGrpSpPr/>
          <p:nvPr/>
        </p:nvGrpSpPr>
        <p:grpSpPr>
          <a:xfrm>
            <a:off x="4596028" y="4124721"/>
            <a:ext cx="691357" cy="691358"/>
            <a:chOff x="0" y="0"/>
            <a:chExt cx="691356" cy="691356"/>
          </a:xfrm>
        </p:grpSpPr>
        <p:sp>
          <p:nvSpPr>
            <p:cNvPr id="2806" name="Shape 280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805"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810" name="Group 2810"/>
          <p:cNvGrpSpPr/>
          <p:nvPr/>
        </p:nvGrpSpPr>
        <p:grpSpPr>
          <a:xfrm>
            <a:off x="7863864" y="4124721"/>
            <a:ext cx="691357" cy="691358"/>
            <a:chOff x="0" y="0"/>
            <a:chExt cx="691356" cy="691356"/>
          </a:xfrm>
        </p:grpSpPr>
        <p:sp>
          <p:nvSpPr>
            <p:cNvPr id="2809" name="Shape 280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2808"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811" name="Shape 2811"/>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812" name="Shape 2812"/>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graphicFrame>
        <p:nvGraphicFramePr>
          <p:cNvPr id="2813" name="Table 2813"/>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814" name="Shape 2814"/>
          <p:cNvSpPr/>
          <p:nvPr/>
        </p:nvSpPr>
        <p:spPr>
          <a:xfrm flipH="1">
            <a:off x="2324781" y="3357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49" name="Shape 2849"/>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850" name="Shape 2850"/>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17" name="Shape 2817"/>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51" name="Shape 2851"/>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852" name="Shape 2852"/>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20" name="Shape 2820"/>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53" name="Shape 2853"/>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854" name="Shape 2854"/>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23" name="Shape 2823"/>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55" name="Shape 2855"/>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856" name="Shape 2856"/>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26" name="Shape 2826"/>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57" name="Shape 2857"/>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858" name="Shape 2858"/>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29" name="Shape 2829"/>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59" name="Shape 2859"/>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860" name="Shape 2860"/>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32" name="Shape 2832"/>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61" name="Shape 2861"/>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862" name="Shape 2862"/>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35" name="Shape 2835"/>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63" name="Shape 2863"/>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864" name="Shape 2864"/>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38" name="Shape 2838"/>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65" name="Shape 2865"/>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866" name="Shape 2866"/>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41" name="Shape 2841"/>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67" name="Shape 2867"/>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868" name="Shape 2868"/>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844" name="Shape 2844"/>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45" name="Shape 2845"/>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46" name="Shape 2846"/>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47" name="Shape 2847"/>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848" name="Shape 2848"/>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870" name="Table 2870"/>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871" name="Table 2871"/>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872" name="Shape 2872"/>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2875" name="Group 2875"/>
          <p:cNvGrpSpPr/>
          <p:nvPr/>
        </p:nvGrpSpPr>
        <p:grpSpPr>
          <a:xfrm>
            <a:off x="11948658" y="4124721"/>
            <a:ext cx="691357" cy="691358"/>
            <a:chOff x="0" y="0"/>
            <a:chExt cx="691356" cy="691356"/>
          </a:xfrm>
        </p:grpSpPr>
        <p:sp>
          <p:nvSpPr>
            <p:cNvPr id="2874" name="Shape 287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873"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878" name="Group 2878"/>
          <p:cNvGrpSpPr/>
          <p:nvPr/>
        </p:nvGrpSpPr>
        <p:grpSpPr>
          <a:xfrm>
            <a:off x="11131699" y="4124721"/>
            <a:ext cx="691357" cy="691358"/>
            <a:chOff x="0" y="0"/>
            <a:chExt cx="691356" cy="691356"/>
          </a:xfrm>
        </p:grpSpPr>
        <p:sp>
          <p:nvSpPr>
            <p:cNvPr id="2877" name="Shape 287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2876"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879" name="Shape 2879"/>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2882" name="Group 2882"/>
          <p:cNvGrpSpPr/>
          <p:nvPr/>
        </p:nvGrpSpPr>
        <p:grpSpPr>
          <a:xfrm>
            <a:off x="5412987" y="4124721"/>
            <a:ext cx="691357" cy="691358"/>
            <a:chOff x="0" y="0"/>
            <a:chExt cx="691356" cy="691356"/>
          </a:xfrm>
        </p:grpSpPr>
        <p:sp>
          <p:nvSpPr>
            <p:cNvPr id="2881" name="Shape 288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880"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883" name="Shape 2883"/>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2886" name="Group 2886"/>
          <p:cNvGrpSpPr/>
          <p:nvPr/>
        </p:nvGrpSpPr>
        <p:grpSpPr>
          <a:xfrm>
            <a:off x="8680822" y="4124721"/>
            <a:ext cx="691358" cy="691358"/>
            <a:chOff x="0" y="0"/>
            <a:chExt cx="691356" cy="691356"/>
          </a:xfrm>
        </p:grpSpPr>
        <p:sp>
          <p:nvSpPr>
            <p:cNvPr id="2885" name="Shape 288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884"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889" name="Group 2889"/>
          <p:cNvGrpSpPr/>
          <p:nvPr/>
        </p:nvGrpSpPr>
        <p:grpSpPr>
          <a:xfrm>
            <a:off x="9497781" y="4124721"/>
            <a:ext cx="691357" cy="691358"/>
            <a:chOff x="0" y="0"/>
            <a:chExt cx="691356" cy="691356"/>
          </a:xfrm>
        </p:grpSpPr>
        <p:sp>
          <p:nvSpPr>
            <p:cNvPr id="2888" name="Shape 288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887"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892" name="Group 2892"/>
          <p:cNvGrpSpPr/>
          <p:nvPr/>
        </p:nvGrpSpPr>
        <p:grpSpPr>
          <a:xfrm>
            <a:off x="7046904" y="4124721"/>
            <a:ext cx="691357" cy="691358"/>
            <a:chOff x="0" y="0"/>
            <a:chExt cx="691356" cy="691356"/>
          </a:xfrm>
        </p:grpSpPr>
        <p:sp>
          <p:nvSpPr>
            <p:cNvPr id="2891" name="Shape 289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A</a:t>
              </a:r>
            </a:p>
          </p:txBody>
        </p:sp>
        <p:pic>
          <p:nvPicPr>
            <p:cNvPr id="2890"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895" name="Group 2895"/>
          <p:cNvGrpSpPr/>
          <p:nvPr/>
        </p:nvGrpSpPr>
        <p:grpSpPr>
          <a:xfrm>
            <a:off x="4596028" y="4124721"/>
            <a:ext cx="691357" cy="691358"/>
            <a:chOff x="0" y="0"/>
            <a:chExt cx="691356" cy="691356"/>
          </a:xfrm>
        </p:grpSpPr>
        <p:sp>
          <p:nvSpPr>
            <p:cNvPr id="2894" name="Shape 289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893"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898" name="Group 2898"/>
          <p:cNvGrpSpPr/>
          <p:nvPr/>
        </p:nvGrpSpPr>
        <p:grpSpPr>
          <a:xfrm>
            <a:off x="7863864" y="4124721"/>
            <a:ext cx="691357" cy="691358"/>
            <a:chOff x="0" y="0"/>
            <a:chExt cx="691356" cy="691356"/>
          </a:xfrm>
        </p:grpSpPr>
        <p:sp>
          <p:nvSpPr>
            <p:cNvPr id="2897" name="Shape 289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J</a:t>
              </a:r>
            </a:p>
          </p:txBody>
        </p:sp>
        <p:pic>
          <p:nvPicPr>
            <p:cNvPr id="2896"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899" name="Shape 2899"/>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900" name="Shape 2900"/>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graphicFrame>
        <p:nvGraphicFramePr>
          <p:cNvPr id="2901" name="Table 2901"/>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902" name="Shape 2902"/>
          <p:cNvSpPr/>
          <p:nvPr/>
        </p:nvSpPr>
        <p:spPr>
          <a:xfrm flipH="1">
            <a:off x="2324781" y="3814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37" name="Shape 2937"/>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38" name="Shape 2938"/>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05" name="Shape 2905"/>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39" name="Shape 2939"/>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40" name="Shape 2940"/>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08" name="Shape 2908"/>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41" name="Shape 2941"/>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42" name="Shape 2942"/>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11" name="Shape 2911"/>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43" name="Shape 2943"/>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44" name="Shape 2944"/>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14" name="Shape 2914"/>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45" name="Shape 2945"/>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46" name="Shape 2946"/>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17" name="Shape 2917"/>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47" name="Shape 2947"/>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48" name="Shape 2948"/>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20" name="Shape 2920"/>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49" name="Shape 2949"/>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50" name="Shape 2950"/>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23" name="Shape 2923"/>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51" name="Shape 2951"/>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52" name="Shape 2952"/>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26" name="Shape 2926"/>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53" name="Shape 2953"/>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54" name="Shape 2954"/>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29" name="Shape 2929"/>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55" name="Shape 2955"/>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956" name="Shape 2956"/>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32" name="Shape 2932"/>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33" name="Shape 2933"/>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34" name="Shape 2934"/>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35" name="Shape 2935"/>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936" name="Shape 2936"/>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958" name="Table 2958"/>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959" name="Table 2959"/>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960" name="Shape 2960"/>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2963" name="Group 2963"/>
          <p:cNvGrpSpPr/>
          <p:nvPr/>
        </p:nvGrpSpPr>
        <p:grpSpPr>
          <a:xfrm>
            <a:off x="11948658" y="4124721"/>
            <a:ext cx="691357" cy="691358"/>
            <a:chOff x="0" y="0"/>
            <a:chExt cx="691356" cy="691356"/>
          </a:xfrm>
        </p:grpSpPr>
        <p:sp>
          <p:nvSpPr>
            <p:cNvPr id="2962" name="Shape 296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2961"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966" name="Group 2966"/>
          <p:cNvGrpSpPr/>
          <p:nvPr/>
        </p:nvGrpSpPr>
        <p:grpSpPr>
          <a:xfrm>
            <a:off x="11131699" y="4124721"/>
            <a:ext cx="691357" cy="691358"/>
            <a:chOff x="0" y="0"/>
            <a:chExt cx="691356" cy="691356"/>
          </a:xfrm>
        </p:grpSpPr>
        <p:sp>
          <p:nvSpPr>
            <p:cNvPr id="2965" name="Shape 296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2964"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967" name="Shape 2967"/>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2970" name="Group 2970"/>
          <p:cNvGrpSpPr/>
          <p:nvPr/>
        </p:nvGrpSpPr>
        <p:grpSpPr>
          <a:xfrm>
            <a:off x="5412987" y="4124721"/>
            <a:ext cx="691357" cy="691358"/>
            <a:chOff x="0" y="0"/>
            <a:chExt cx="691356" cy="691356"/>
          </a:xfrm>
        </p:grpSpPr>
        <p:sp>
          <p:nvSpPr>
            <p:cNvPr id="2969" name="Shape 296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2968"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971" name="Shape 2971"/>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2974" name="Group 2974"/>
          <p:cNvGrpSpPr/>
          <p:nvPr/>
        </p:nvGrpSpPr>
        <p:grpSpPr>
          <a:xfrm>
            <a:off x="8680822" y="4124721"/>
            <a:ext cx="691358" cy="691358"/>
            <a:chOff x="0" y="0"/>
            <a:chExt cx="691356" cy="691356"/>
          </a:xfrm>
        </p:grpSpPr>
        <p:sp>
          <p:nvSpPr>
            <p:cNvPr id="2973" name="Shape 297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2972"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2977" name="Group 2977"/>
          <p:cNvGrpSpPr/>
          <p:nvPr/>
        </p:nvGrpSpPr>
        <p:grpSpPr>
          <a:xfrm>
            <a:off x="9497781" y="4124721"/>
            <a:ext cx="691357" cy="691358"/>
            <a:chOff x="0" y="0"/>
            <a:chExt cx="691356" cy="691356"/>
          </a:xfrm>
        </p:grpSpPr>
        <p:sp>
          <p:nvSpPr>
            <p:cNvPr id="2976" name="Shape 297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2975"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978" name="Shape 2978"/>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2981" name="Group 2981"/>
          <p:cNvGrpSpPr/>
          <p:nvPr/>
        </p:nvGrpSpPr>
        <p:grpSpPr>
          <a:xfrm>
            <a:off x="4596028" y="4124721"/>
            <a:ext cx="691357" cy="691358"/>
            <a:chOff x="0" y="0"/>
            <a:chExt cx="691356" cy="691356"/>
          </a:xfrm>
        </p:grpSpPr>
        <p:sp>
          <p:nvSpPr>
            <p:cNvPr id="2980" name="Shape 298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2979"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2982" name="Shape 2982"/>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2983" name="Shape 2983"/>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2984" name="Shape 2984"/>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graphicFrame>
        <p:nvGraphicFramePr>
          <p:cNvPr id="2985" name="Table 2985"/>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2986" name="Shape 2986"/>
          <p:cNvSpPr/>
          <p:nvPr/>
        </p:nvSpPr>
        <p:spPr>
          <a:xfrm flipH="1">
            <a:off x="2324781" y="3814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19" name="Shape 3019"/>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020" name="Shape 3020"/>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89" name="Shape 2989"/>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21" name="Shape 3021"/>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022" name="Shape 3022"/>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92" name="Shape 2992"/>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23" name="Shape 3023"/>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024" name="Shape 3024"/>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95" name="Shape 2995"/>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25" name="Shape 3025"/>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026" name="Shape 3026"/>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998" name="Shape 2998"/>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27" name="Shape 3027"/>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028" name="Shape 3028"/>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01" name="Shape 3001"/>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29" name="Shape 3029"/>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030" name="Shape 3030"/>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04" name="Shape 3004"/>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31" name="Shape 3031"/>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032" name="Shape 3032"/>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07" name="Shape 3007"/>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33" name="Shape 3033"/>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034" name="Shape 3034"/>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10" name="Shape 3010"/>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35" name="Shape 3035"/>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036" name="Shape 3036"/>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13" name="Shape 3013"/>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14" name="Shape 3014"/>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15" name="Shape 3015"/>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16" name="Shape 3016"/>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17" name="Shape 3017"/>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018" name="Shape 3018"/>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038" name="Table 3038"/>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039" name="Table 3039"/>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3040" name="Shape 3040"/>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3043" name="Group 3043"/>
          <p:cNvGrpSpPr/>
          <p:nvPr/>
        </p:nvGrpSpPr>
        <p:grpSpPr>
          <a:xfrm>
            <a:off x="11948658" y="4124721"/>
            <a:ext cx="691357" cy="691358"/>
            <a:chOff x="0" y="0"/>
            <a:chExt cx="691356" cy="691356"/>
          </a:xfrm>
        </p:grpSpPr>
        <p:sp>
          <p:nvSpPr>
            <p:cNvPr id="3042" name="Shape 304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3041"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3046" name="Group 3046"/>
          <p:cNvGrpSpPr/>
          <p:nvPr/>
        </p:nvGrpSpPr>
        <p:grpSpPr>
          <a:xfrm>
            <a:off x="11131699" y="4124721"/>
            <a:ext cx="691357" cy="691358"/>
            <a:chOff x="0" y="0"/>
            <a:chExt cx="691356" cy="691356"/>
          </a:xfrm>
        </p:grpSpPr>
        <p:sp>
          <p:nvSpPr>
            <p:cNvPr id="3045" name="Shape 304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B</a:t>
              </a:r>
            </a:p>
          </p:txBody>
        </p:sp>
        <p:pic>
          <p:nvPicPr>
            <p:cNvPr id="3044"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047" name="Shape 3047"/>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3050" name="Group 3050"/>
          <p:cNvGrpSpPr/>
          <p:nvPr/>
        </p:nvGrpSpPr>
        <p:grpSpPr>
          <a:xfrm>
            <a:off x="5412987" y="4124721"/>
            <a:ext cx="691357" cy="691358"/>
            <a:chOff x="0" y="0"/>
            <a:chExt cx="691356" cy="691356"/>
          </a:xfrm>
        </p:grpSpPr>
        <p:sp>
          <p:nvSpPr>
            <p:cNvPr id="3049" name="Shape 304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3048"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051" name="Shape 3051"/>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3054" name="Group 3054"/>
          <p:cNvGrpSpPr/>
          <p:nvPr/>
        </p:nvGrpSpPr>
        <p:grpSpPr>
          <a:xfrm>
            <a:off x="8680822" y="4124721"/>
            <a:ext cx="691358" cy="691358"/>
            <a:chOff x="0" y="0"/>
            <a:chExt cx="691356" cy="691356"/>
          </a:xfrm>
        </p:grpSpPr>
        <p:sp>
          <p:nvSpPr>
            <p:cNvPr id="3053" name="Shape 305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3052"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3057" name="Group 3057"/>
          <p:cNvGrpSpPr/>
          <p:nvPr/>
        </p:nvGrpSpPr>
        <p:grpSpPr>
          <a:xfrm>
            <a:off x="9497781" y="4124721"/>
            <a:ext cx="691357" cy="691358"/>
            <a:chOff x="0" y="0"/>
            <a:chExt cx="691356" cy="691356"/>
          </a:xfrm>
        </p:grpSpPr>
        <p:sp>
          <p:nvSpPr>
            <p:cNvPr id="3056" name="Shape 305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3055"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058" name="Shape 3058"/>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3061" name="Group 3061"/>
          <p:cNvGrpSpPr/>
          <p:nvPr/>
        </p:nvGrpSpPr>
        <p:grpSpPr>
          <a:xfrm>
            <a:off x="4596028" y="4124721"/>
            <a:ext cx="691357" cy="691358"/>
            <a:chOff x="0" y="0"/>
            <a:chExt cx="691356" cy="691356"/>
          </a:xfrm>
        </p:grpSpPr>
        <p:sp>
          <p:nvSpPr>
            <p:cNvPr id="3060" name="Shape 306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3059"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062" name="Shape 3062"/>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063" name="Shape 3063"/>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064" name="Shape 3064"/>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graphicFrame>
        <p:nvGraphicFramePr>
          <p:cNvPr id="3065" name="Table 3065"/>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3066" name="Shape 3066"/>
          <p:cNvSpPr/>
          <p:nvPr/>
        </p:nvSpPr>
        <p:spPr>
          <a:xfrm flipH="1">
            <a:off x="2324781" y="42084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99" name="Shape 3099"/>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00" name="Shape 3100"/>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69" name="Shape 3069"/>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01" name="Shape 3101"/>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02" name="Shape 3102"/>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72" name="Shape 3072"/>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03" name="Shape 3103"/>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04" name="Shape 3104"/>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75" name="Shape 3075"/>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05" name="Shape 3105"/>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06" name="Shape 3106"/>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78" name="Shape 3078"/>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07" name="Shape 3107"/>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08" name="Shape 3108"/>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81" name="Shape 3081"/>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09" name="Shape 3109"/>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10" name="Shape 3110"/>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84" name="Shape 3084"/>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11" name="Shape 3111"/>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12" name="Shape 3112"/>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87" name="Shape 3087"/>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13" name="Shape 3113"/>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14" name="Shape 3114"/>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90" name="Shape 3090"/>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15" name="Shape 3115"/>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16" name="Shape 3116"/>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093" name="Shape 3093"/>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94" name="Shape 3094"/>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95" name="Shape 3095"/>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96" name="Shape 3096"/>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97" name="Shape 3097"/>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098" name="Shape 3098"/>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118" name="Table 3118"/>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119" name="Shape 3119"/>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3122" name="Group 3122"/>
          <p:cNvGrpSpPr/>
          <p:nvPr/>
        </p:nvGrpSpPr>
        <p:grpSpPr>
          <a:xfrm>
            <a:off x="11948658" y="4124721"/>
            <a:ext cx="691357" cy="691358"/>
            <a:chOff x="0" y="0"/>
            <a:chExt cx="691356" cy="691356"/>
          </a:xfrm>
        </p:grpSpPr>
        <p:sp>
          <p:nvSpPr>
            <p:cNvPr id="3121" name="Shape 312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3120"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123" name="Shape 3123"/>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124" name="Shape 3124"/>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3127" name="Group 3127"/>
          <p:cNvGrpSpPr/>
          <p:nvPr/>
        </p:nvGrpSpPr>
        <p:grpSpPr>
          <a:xfrm>
            <a:off x="5412987" y="4124721"/>
            <a:ext cx="691357" cy="691358"/>
            <a:chOff x="0" y="0"/>
            <a:chExt cx="691356" cy="691356"/>
          </a:xfrm>
        </p:grpSpPr>
        <p:sp>
          <p:nvSpPr>
            <p:cNvPr id="3126" name="Shape 312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3125"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128" name="Shape 3128"/>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3131" name="Group 3131"/>
          <p:cNvGrpSpPr/>
          <p:nvPr/>
        </p:nvGrpSpPr>
        <p:grpSpPr>
          <a:xfrm>
            <a:off x="8680822" y="4124721"/>
            <a:ext cx="691358" cy="691358"/>
            <a:chOff x="0" y="0"/>
            <a:chExt cx="691356" cy="691356"/>
          </a:xfrm>
        </p:grpSpPr>
        <p:sp>
          <p:nvSpPr>
            <p:cNvPr id="3130" name="Shape 313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3129"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3134" name="Group 3134"/>
          <p:cNvGrpSpPr/>
          <p:nvPr/>
        </p:nvGrpSpPr>
        <p:grpSpPr>
          <a:xfrm>
            <a:off x="9497781" y="4124721"/>
            <a:ext cx="691357" cy="691358"/>
            <a:chOff x="0" y="0"/>
            <a:chExt cx="691356" cy="691356"/>
          </a:xfrm>
        </p:grpSpPr>
        <p:sp>
          <p:nvSpPr>
            <p:cNvPr id="3133" name="Shape 313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3132"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135" name="Shape 3135"/>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3138" name="Group 3138"/>
          <p:cNvGrpSpPr/>
          <p:nvPr/>
        </p:nvGrpSpPr>
        <p:grpSpPr>
          <a:xfrm>
            <a:off x="4596028" y="4124721"/>
            <a:ext cx="691357" cy="691358"/>
            <a:chOff x="0" y="0"/>
            <a:chExt cx="691356" cy="691356"/>
          </a:xfrm>
        </p:grpSpPr>
        <p:sp>
          <p:nvSpPr>
            <p:cNvPr id="3137" name="Shape 313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3136"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139" name="Shape 3139"/>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140" name="Shape 3140"/>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141" name="Shape 3141"/>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142" name="Shape 3142"/>
          <p:cNvSpPr/>
          <p:nvPr/>
        </p:nvSpPr>
        <p:spPr>
          <a:xfrm flipH="1">
            <a:off x="2324781" y="42084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75" name="Shape 3175"/>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76" name="Shape 3176"/>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145" name="Shape 3145"/>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77" name="Shape 3177"/>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78" name="Shape 3178"/>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148" name="Shape 3148"/>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79" name="Shape 3179"/>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80" name="Shape 3180"/>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151" name="Shape 3151"/>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81" name="Shape 3181"/>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82" name="Shape 3182"/>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154" name="Shape 3154"/>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83" name="Shape 3183"/>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84" name="Shape 3184"/>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157" name="Shape 3157"/>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85" name="Shape 3185"/>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86" name="Shape 3186"/>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160" name="Shape 3160"/>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87" name="Shape 3187"/>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88" name="Shape 3188"/>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163" name="Shape 3163"/>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89" name="Shape 3189"/>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190" name="Shape 3190"/>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166" name="Shape 3166"/>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67" name="Shape 3167"/>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68" name="Shape 3168"/>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69" name="Shape 3169"/>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70" name="Shape 3170"/>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171" name="Table 3171"/>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172" name="Table 3172"/>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3173" name="Shape 3173"/>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174" name="Shape 3174"/>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192" name="Table 3192"/>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193" name="Shape 3193"/>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3196" name="Group 3196"/>
          <p:cNvGrpSpPr/>
          <p:nvPr/>
        </p:nvGrpSpPr>
        <p:grpSpPr>
          <a:xfrm>
            <a:off x="11948658" y="4124721"/>
            <a:ext cx="691357" cy="691358"/>
            <a:chOff x="0" y="0"/>
            <a:chExt cx="691356" cy="691356"/>
          </a:xfrm>
        </p:grpSpPr>
        <p:sp>
          <p:nvSpPr>
            <p:cNvPr id="3195" name="Shape 3195"/>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3194"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197" name="Shape 3197"/>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198" name="Shape 3198"/>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grpSp>
        <p:nvGrpSpPr>
          <p:cNvPr id="3201" name="Group 3201"/>
          <p:cNvGrpSpPr/>
          <p:nvPr/>
        </p:nvGrpSpPr>
        <p:grpSpPr>
          <a:xfrm>
            <a:off x="5412987" y="4124721"/>
            <a:ext cx="691357" cy="691358"/>
            <a:chOff x="0" y="0"/>
            <a:chExt cx="691356" cy="691356"/>
          </a:xfrm>
        </p:grpSpPr>
        <p:sp>
          <p:nvSpPr>
            <p:cNvPr id="3200" name="Shape 320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D</a:t>
              </a:r>
            </a:p>
          </p:txBody>
        </p:sp>
        <p:pic>
          <p:nvPicPr>
            <p:cNvPr id="3199"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202" name="Shape 3202"/>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3205" name="Group 3205"/>
          <p:cNvGrpSpPr/>
          <p:nvPr/>
        </p:nvGrpSpPr>
        <p:grpSpPr>
          <a:xfrm>
            <a:off x="8680822" y="4124721"/>
            <a:ext cx="691358" cy="691358"/>
            <a:chOff x="0" y="0"/>
            <a:chExt cx="691356" cy="691356"/>
          </a:xfrm>
        </p:grpSpPr>
        <p:sp>
          <p:nvSpPr>
            <p:cNvPr id="3204" name="Shape 320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3203"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3208" name="Group 3208"/>
          <p:cNvGrpSpPr/>
          <p:nvPr/>
        </p:nvGrpSpPr>
        <p:grpSpPr>
          <a:xfrm>
            <a:off x="9497781" y="4124721"/>
            <a:ext cx="691357" cy="691358"/>
            <a:chOff x="0" y="0"/>
            <a:chExt cx="691356" cy="691356"/>
          </a:xfrm>
        </p:grpSpPr>
        <p:sp>
          <p:nvSpPr>
            <p:cNvPr id="3207" name="Shape 3207"/>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3206"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209" name="Shape 3209"/>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3212" name="Group 3212"/>
          <p:cNvGrpSpPr/>
          <p:nvPr/>
        </p:nvGrpSpPr>
        <p:grpSpPr>
          <a:xfrm>
            <a:off x="4596028" y="4124721"/>
            <a:ext cx="691357" cy="691358"/>
            <a:chOff x="0" y="0"/>
            <a:chExt cx="691356" cy="691356"/>
          </a:xfrm>
        </p:grpSpPr>
        <p:sp>
          <p:nvSpPr>
            <p:cNvPr id="3211" name="Shape 321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3210"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213" name="Shape 3213"/>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214" name="Shape 3214"/>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215" name="Shape 3215"/>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216" name="Shape 3216"/>
          <p:cNvSpPr/>
          <p:nvPr/>
        </p:nvSpPr>
        <p:spPr>
          <a:xfrm flipH="1">
            <a:off x="2324781" y="46148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49" name="Shape 3249"/>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250" name="Shape 3250"/>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219" name="Shape 3219"/>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51" name="Shape 3251"/>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252" name="Shape 3252"/>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222" name="Shape 3222"/>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53" name="Shape 3253"/>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254" name="Shape 3254"/>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225" name="Shape 3225"/>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55" name="Shape 3255"/>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256" name="Shape 3256"/>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228" name="Shape 3228"/>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57" name="Shape 3257"/>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258" name="Shape 3258"/>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231" name="Shape 3231"/>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59" name="Shape 3259"/>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260" name="Shape 3260"/>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234" name="Shape 3234"/>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61" name="Shape 3261"/>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262" name="Shape 3262"/>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237" name="Shape 3237"/>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63" name="Shape 3263"/>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264" name="Shape 3264"/>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240" name="Shape 3240"/>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41" name="Shape 3241"/>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42" name="Shape 3242"/>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43" name="Shape 3243"/>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44" name="Shape 3244"/>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245" name="Table 3245"/>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246" name="Table 3246"/>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3247" name="Shape 3247"/>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248" name="Shape 3248"/>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xfrm>
            <a:off x="-1434093" y="42319"/>
            <a:ext cx="16100950" cy="2159001"/>
          </a:xfrm>
          <a:prstGeom prst="rect">
            <a:avLst/>
          </a:prstGeom>
        </p:spPr>
        <p:txBody>
          <a:bodyPr/>
          <a:lstStyle/>
          <a:p>
            <a:pPr defTabSz="508254">
              <a:defRPr b="1" sz="6960"/>
            </a:pPr>
            <a:r>
              <a:t>Union Find </a:t>
            </a:r>
          </a:p>
          <a:p>
            <a:pPr defTabSz="508254">
              <a:defRPr b="1" sz="6960"/>
            </a:pPr>
            <a:r>
              <a:t>Magnets Example</a:t>
            </a:r>
          </a:p>
        </p:txBody>
      </p:sp>
      <p:sp>
        <p:nvSpPr>
          <p:cNvPr id="207" name="Shape 207"/>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08" name="Shape 208"/>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09" name="Shape 209"/>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10" name="Shape 210"/>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11" name="Shape 211"/>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12" name="Shape 212"/>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13" name="Shape 213"/>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14" name="Shape 214"/>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15" name="Shape 215"/>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16" name="Shape 216"/>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17" name="Shape 217"/>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18" name="Shape 218"/>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19" name="Shape 219"/>
          <p:cNvSpPr/>
          <p:nvPr/>
        </p:nvSpPr>
        <p:spPr>
          <a:xfrm>
            <a:off x="11107866" y="4412262"/>
            <a:ext cx="34451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0" name="Shape 220"/>
          <p:cNvSpPr/>
          <p:nvPr/>
        </p:nvSpPr>
        <p:spPr>
          <a:xfrm flipH="1">
            <a:off x="11042348" y="4605019"/>
            <a:ext cx="34451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1" name="Shape 221"/>
          <p:cNvSpPr/>
          <p:nvPr/>
        </p:nvSpPr>
        <p:spPr>
          <a:xfrm>
            <a:off x="9383024" y="3606122"/>
            <a:ext cx="344518"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2" name="Shape 222"/>
          <p:cNvSpPr/>
          <p:nvPr/>
        </p:nvSpPr>
        <p:spPr>
          <a:xfrm flipH="1">
            <a:off x="9317505" y="3798879"/>
            <a:ext cx="34451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3" name="Shape 223"/>
          <p:cNvSpPr/>
          <p:nvPr/>
        </p:nvSpPr>
        <p:spPr>
          <a:xfrm>
            <a:off x="162043" y="2044699"/>
            <a:ext cx="2664030" cy="739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
        <p:nvSpPr>
          <p:cNvPr id="224" name="Shape 224"/>
          <p:cNvSpPr/>
          <p:nvPr/>
        </p:nvSpPr>
        <p:spPr>
          <a:xfrm>
            <a:off x="6483130" y="5473869"/>
            <a:ext cx="980667" cy="985465"/>
          </a:xfrm>
          <a:prstGeom prst="roundRect">
            <a:avLst>
              <a:gd name="adj" fmla="val 18438"/>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25" name="Shape 225"/>
          <p:cNvSpPr/>
          <p:nvPr/>
        </p:nvSpPr>
        <p:spPr>
          <a:xfrm>
            <a:off x="6483130" y="4488010"/>
            <a:ext cx="980667" cy="985465"/>
          </a:xfrm>
          <a:prstGeom prst="roundRect">
            <a:avLst>
              <a:gd name="adj" fmla="val 19426"/>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266" name="Table 3266"/>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267" name="Shape 3267"/>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3270" name="Group 3270"/>
          <p:cNvGrpSpPr/>
          <p:nvPr/>
        </p:nvGrpSpPr>
        <p:grpSpPr>
          <a:xfrm>
            <a:off x="11948658" y="4124721"/>
            <a:ext cx="691357" cy="691358"/>
            <a:chOff x="0" y="0"/>
            <a:chExt cx="691356" cy="691356"/>
          </a:xfrm>
        </p:grpSpPr>
        <p:sp>
          <p:nvSpPr>
            <p:cNvPr id="3269" name="Shape 326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3268"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271" name="Shape 3271"/>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272" name="Shape 3272"/>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273" name="Shape 3273"/>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274" name="Shape 3274"/>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3277" name="Group 3277"/>
          <p:cNvGrpSpPr/>
          <p:nvPr/>
        </p:nvGrpSpPr>
        <p:grpSpPr>
          <a:xfrm>
            <a:off x="8680822" y="4124721"/>
            <a:ext cx="691358" cy="691358"/>
            <a:chOff x="0" y="0"/>
            <a:chExt cx="691356" cy="691356"/>
          </a:xfrm>
        </p:grpSpPr>
        <p:sp>
          <p:nvSpPr>
            <p:cNvPr id="3276" name="Shape 327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3275"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3280" name="Group 3280"/>
          <p:cNvGrpSpPr/>
          <p:nvPr/>
        </p:nvGrpSpPr>
        <p:grpSpPr>
          <a:xfrm>
            <a:off x="9497781" y="4124721"/>
            <a:ext cx="691357" cy="691358"/>
            <a:chOff x="0" y="0"/>
            <a:chExt cx="691356" cy="691356"/>
          </a:xfrm>
        </p:grpSpPr>
        <p:sp>
          <p:nvSpPr>
            <p:cNvPr id="3279" name="Shape 3279"/>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3278"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281" name="Shape 3281"/>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3284" name="Group 3284"/>
          <p:cNvGrpSpPr/>
          <p:nvPr/>
        </p:nvGrpSpPr>
        <p:grpSpPr>
          <a:xfrm>
            <a:off x="4596028" y="4124721"/>
            <a:ext cx="691357" cy="691358"/>
            <a:chOff x="0" y="0"/>
            <a:chExt cx="691356" cy="691356"/>
          </a:xfrm>
        </p:grpSpPr>
        <p:sp>
          <p:nvSpPr>
            <p:cNvPr id="3283" name="Shape 328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3282"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285" name="Shape 3285"/>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286" name="Shape 3286"/>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287" name="Shape 3287"/>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288" name="Shape 3288"/>
          <p:cNvSpPr/>
          <p:nvPr/>
        </p:nvSpPr>
        <p:spPr>
          <a:xfrm flipH="1">
            <a:off x="2324781" y="46148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19" name="Shape 3319"/>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20" name="Shape 3320"/>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291" name="Shape 3291"/>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21" name="Shape 3321"/>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22" name="Shape 3322"/>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294" name="Shape 3294"/>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23" name="Shape 3323"/>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24" name="Shape 3324"/>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297" name="Shape 3297"/>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25" name="Shape 3325"/>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26" name="Shape 3326"/>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300" name="Shape 3300"/>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27" name="Shape 3327"/>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28" name="Shape 3328"/>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303" name="Shape 3303"/>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29" name="Shape 3329"/>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30" name="Shape 3330"/>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306" name="Shape 3306"/>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31" name="Shape 3331"/>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32" name="Shape 3332"/>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309" name="Shape 3309"/>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10" name="Shape 3310"/>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11" name="Shape 3311"/>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12" name="Shape 3312"/>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13" name="Shape 3313"/>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14" name="Shape 3314"/>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315" name="Table 3315"/>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316" name="Table 3316"/>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sp>
        <p:nvSpPr>
          <p:cNvPr id="3317" name="Shape 3317"/>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318" name="Shape 3318"/>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4" name="Shape 3334"/>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3337" name="Group 3337"/>
          <p:cNvGrpSpPr/>
          <p:nvPr/>
        </p:nvGrpSpPr>
        <p:grpSpPr>
          <a:xfrm>
            <a:off x="11948658" y="4124721"/>
            <a:ext cx="691357" cy="691358"/>
            <a:chOff x="0" y="0"/>
            <a:chExt cx="691356" cy="691356"/>
          </a:xfrm>
        </p:grpSpPr>
        <p:sp>
          <p:nvSpPr>
            <p:cNvPr id="3336" name="Shape 333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3335"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338" name="Shape 3338"/>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339" name="Shape 3339"/>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340" name="Shape 3340"/>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341" name="Shape 3341"/>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3344" name="Group 3344"/>
          <p:cNvGrpSpPr/>
          <p:nvPr/>
        </p:nvGrpSpPr>
        <p:grpSpPr>
          <a:xfrm>
            <a:off x="8680822" y="4124721"/>
            <a:ext cx="691358" cy="691358"/>
            <a:chOff x="0" y="0"/>
            <a:chExt cx="691356" cy="691356"/>
          </a:xfrm>
        </p:grpSpPr>
        <p:sp>
          <p:nvSpPr>
            <p:cNvPr id="3343" name="Shape 334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3342"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3347" name="Group 3347"/>
          <p:cNvGrpSpPr/>
          <p:nvPr/>
        </p:nvGrpSpPr>
        <p:grpSpPr>
          <a:xfrm>
            <a:off x="9497781" y="4124721"/>
            <a:ext cx="691357" cy="691358"/>
            <a:chOff x="0" y="0"/>
            <a:chExt cx="691356" cy="691356"/>
          </a:xfrm>
        </p:grpSpPr>
        <p:sp>
          <p:nvSpPr>
            <p:cNvPr id="3346" name="Shape 334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3345"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348" name="Shape 3348"/>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3351" name="Group 3351"/>
          <p:cNvGrpSpPr/>
          <p:nvPr/>
        </p:nvGrpSpPr>
        <p:grpSpPr>
          <a:xfrm>
            <a:off x="4596028" y="4124721"/>
            <a:ext cx="691357" cy="691358"/>
            <a:chOff x="0" y="0"/>
            <a:chExt cx="691356" cy="691356"/>
          </a:xfrm>
        </p:grpSpPr>
        <p:sp>
          <p:nvSpPr>
            <p:cNvPr id="3350" name="Shape 335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I</a:t>
              </a:r>
            </a:p>
          </p:txBody>
        </p:sp>
        <p:pic>
          <p:nvPicPr>
            <p:cNvPr id="3349"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352" name="Shape 3352"/>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353" name="Shape 3353"/>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354" name="Shape 3354"/>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355" name="Shape 3355"/>
          <p:cNvSpPr/>
          <p:nvPr/>
        </p:nvSpPr>
        <p:spPr>
          <a:xfrm flipH="1">
            <a:off x="2324781" y="5008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87" name="Shape 3387"/>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88" name="Shape 3388"/>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358" name="Shape 3358"/>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89" name="Shape 3389"/>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90" name="Shape 3390"/>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361" name="Shape 3361"/>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91" name="Shape 3391"/>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92" name="Shape 3392"/>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364" name="Shape 3364"/>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93" name="Shape 3393"/>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94" name="Shape 3394"/>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367" name="Shape 3367"/>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95" name="Shape 3395"/>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96" name="Shape 3396"/>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370" name="Shape 3370"/>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97" name="Shape 3397"/>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398" name="Shape 3398"/>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373" name="Shape 3373"/>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99" name="Shape 3399"/>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400" name="Shape 3400"/>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376" name="Shape 3376"/>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77" name="Shape 3377"/>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78" name="Shape 3378"/>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79" name="Shape 3379"/>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80" name="Shape 3380"/>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81" name="Shape 3381"/>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382" name="Table 3382"/>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383" name="Table 3383"/>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384" name="Table 3384"/>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385" name="Shape 3385"/>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386" name="Shape 3386"/>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2" name="Shape 3402"/>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3405" name="Group 3405"/>
          <p:cNvGrpSpPr/>
          <p:nvPr/>
        </p:nvGrpSpPr>
        <p:grpSpPr>
          <a:xfrm>
            <a:off x="11948658" y="4124721"/>
            <a:ext cx="691357" cy="691358"/>
            <a:chOff x="0" y="0"/>
            <a:chExt cx="691356" cy="691356"/>
          </a:xfrm>
        </p:grpSpPr>
        <p:sp>
          <p:nvSpPr>
            <p:cNvPr id="3404" name="Shape 340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3403"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406" name="Shape 3406"/>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407" name="Shape 3407"/>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408" name="Shape 3408"/>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409" name="Shape 3409"/>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3412" name="Group 3412"/>
          <p:cNvGrpSpPr/>
          <p:nvPr/>
        </p:nvGrpSpPr>
        <p:grpSpPr>
          <a:xfrm>
            <a:off x="8680822" y="4124721"/>
            <a:ext cx="691358" cy="691358"/>
            <a:chOff x="0" y="0"/>
            <a:chExt cx="691356" cy="691356"/>
          </a:xfrm>
        </p:grpSpPr>
        <p:sp>
          <p:nvSpPr>
            <p:cNvPr id="3411" name="Shape 3411"/>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3410"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3415" name="Group 3415"/>
          <p:cNvGrpSpPr/>
          <p:nvPr/>
        </p:nvGrpSpPr>
        <p:grpSpPr>
          <a:xfrm>
            <a:off x="9497781" y="4124721"/>
            <a:ext cx="691357" cy="691358"/>
            <a:chOff x="0" y="0"/>
            <a:chExt cx="691356" cy="691356"/>
          </a:xfrm>
        </p:grpSpPr>
        <p:sp>
          <p:nvSpPr>
            <p:cNvPr id="3414" name="Shape 341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3413"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416" name="Shape 3416"/>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417" name="Shape 3417"/>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418" name="Shape 3418"/>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419" name="Shape 3419"/>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420" name="Shape 3420"/>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421" name="Shape 3421"/>
          <p:cNvSpPr/>
          <p:nvPr/>
        </p:nvSpPr>
        <p:spPr>
          <a:xfrm flipH="1">
            <a:off x="2324781" y="5008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51" name="Shape 3451"/>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452" name="Shape 3452"/>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424" name="Shape 3424"/>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53" name="Shape 3453"/>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454" name="Shape 3454"/>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427" name="Shape 3427"/>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55" name="Shape 3455"/>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456" name="Shape 3456"/>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430" name="Shape 3430"/>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57" name="Shape 3457"/>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458" name="Shape 3458"/>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433" name="Shape 3433"/>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59" name="Shape 3459"/>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460" name="Shape 3460"/>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436" name="Shape 3436"/>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61" name="Shape 3461"/>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462" name="Shape 3462"/>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439" name="Shape 3439"/>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40" name="Shape 3440"/>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41" name="Shape 3441"/>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42" name="Shape 3442"/>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43" name="Shape 3443"/>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44" name="Shape 3444"/>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45" name="Shape 3445"/>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446" name="Table 3446"/>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447" name="Table 3447"/>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448" name="Table 3448"/>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449" name="Shape 3449"/>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450" name="Shape 3450"/>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4" name="Shape 3464"/>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3467" name="Group 3467"/>
          <p:cNvGrpSpPr/>
          <p:nvPr/>
        </p:nvGrpSpPr>
        <p:grpSpPr>
          <a:xfrm>
            <a:off x="11948658" y="4124721"/>
            <a:ext cx="691357" cy="691358"/>
            <a:chOff x="0" y="0"/>
            <a:chExt cx="691356" cy="691356"/>
          </a:xfrm>
        </p:grpSpPr>
        <p:sp>
          <p:nvSpPr>
            <p:cNvPr id="3466" name="Shape 346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3465"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468" name="Shape 3468"/>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469" name="Shape 3469"/>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470" name="Shape 3470"/>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471" name="Shape 3471"/>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3474" name="Group 3474"/>
          <p:cNvGrpSpPr/>
          <p:nvPr/>
        </p:nvGrpSpPr>
        <p:grpSpPr>
          <a:xfrm>
            <a:off x="8680822" y="4124721"/>
            <a:ext cx="691358" cy="691358"/>
            <a:chOff x="0" y="0"/>
            <a:chExt cx="691356" cy="691356"/>
          </a:xfrm>
        </p:grpSpPr>
        <p:sp>
          <p:nvSpPr>
            <p:cNvPr id="3473" name="Shape 3473"/>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L</a:t>
              </a:r>
            </a:p>
          </p:txBody>
        </p:sp>
        <p:pic>
          <p:nvPicPr>
            <p:cNvPr id="3472" name=""/>
            <p:cNvPicPr>
              <a:picLocks noChangeAspect="0"/>
            </p:cNvPicPr>
            <p:nvPr/>
          </p:nvPicPr>
          <p:blipFill>
            <a:blip r:embed="rId2">
              <a:extLst/>
            </a:blip>
            <a:stretch>
              <a:fillRect/>
            </a:stretch>
          </p:blipFill>
          <p:spPr>
            <a:xfrm>
              <a:off x="-1" y="-1"/>
              <a:ext cx="691358" cy="691358"/>
            </a:xfrm>
            <a:prstGeom prst="rect">
              <a:avLst/>
            </a:prstGeom>
            <a:effectLst/>
          </p:spPr>
        </p:pic>
      </p:grpSp>
      <p:grpSp>
        <p:nvGrpSpPr>
          <p:cNvPr id="3477" name="Group 3477"/>
          <p:cNvGrpSpPr/>
          <p:nvPr/>
        </p:nvGrpSpPr>
        <p:grpSpPr>
          <a:xfrm>
            <a:off x="9497781" y="4124721"/>
            <a:ext cx="691357" cy="691358"/>
            <a:chOff x="0" y="0"/>
            <a:chExt cx="691356" cy="691356"/>
          </a:xfrm>
        </p:grpSpPr>
        <p:sp>
          <p:nvSpPr>
            <p:cNvPr id="3476" name="Shape 347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3475"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478" name="Shape 3478"/>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479" name="Shape 3479"/>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480" name="Shape 3480"/>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481" name="Shape 3481"/>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482" name="Shape 3482"/>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483" name="Shape 3483"/>
          <p:cNvSpPr/>
          <p:nvPr/>
        </p:nvSpPr>
        <p:spPr>
          <a:xfrm flipH="1">
            <a:off x="2324781" y="5465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13" name="Shape 3513"/>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514" name="Shape 3514"/>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486" name="Shape 3486"/>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15" name="Shape 3515"/>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516" name="Shape 3516"/>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489" name="Shape 3489"/>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17" name="Shape 3517"/>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518" name="Shape 3518"/>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492" name="Shape 3492"/>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19" name="Shape 3519"/>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520" name="Shape 3520"/>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495" name="Shape 3495"/>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21" name="Shape 3521"/>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522" name="Shape 3522"/>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498" name="Shape 3498"/>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23" name="Shape 3523"/>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524" name="Shape 3524"/>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501" name="Shape 3501"/>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02" name="Shape 3502"/>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03" name="Shape 3503"/>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04" name="Shape 3504"/>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05" name="Shape 3505"/>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06" name="Shape 3506"/>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07" name="Shape 3507"/>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508" name="Table 3508"/>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509" name="Table 3509"/>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510" name="Table 3510"/>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511" name="Shape 3511"/>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512" name="Shape 3512"/>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6" name="Shape 3526"/>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3529" name="Group 3529"/>
          <p:cNvGrpSpPr/>
          <p:nvPr/>
        </p:nvGrpSpPr>
        <p:grpSpPr>
          <a:xfrm>
            <a:off x="11948658" y="4124721"/>
            <a:ext cx="691357" cy="691358"/>
            <a:chOff x="0" y="0"/>
            <a:chExt cx="691356" cy="691356"/>
          </a:xfrm>
        </p:grpSpPr>
        <p:sp>
          <p:nvSpPr>
            <p:cNvPr id="3528" name="Shape 352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3527"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530" name="Shape 3530"/>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531" name="Shape 3531"/>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532" name="Shape 3532"/>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533" name="Shape 3533"/>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534" name="Shape 3534"/>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grpSp>
        <p:nvGrpSpPr>
          <p:cNvPr id="3537" name="Group 3537"/>
          <p:cNvGrpSpPr/>
          <p:nvPr/>
        </p:nvGrpSpPr>
        <p:grpSpPr>
          <a:xfrm>
            <a:off x="9497781" y="4124721"/>
            <a:ext cx="691357" cy="691358"/>
            <a:chOff x="0" y="0"/>
            <a:chExt cx="691356" cy="691356"/>
          </a:xfrm>
        </p:grpSpPr>
        <p:sp>
          <p:nvSpPr>
            <p:cNvPr id="3536" name="Shape 3536"/>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3535"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538" name="Shape 3538"/>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539" name="Shape 3539"/>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540" name="Shape 3540"/>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541" name="Shape 3541"/>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542" name="Shape 3542"/>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543" name="Shape 3543"/>
          <p:cNvSpPr/>
          <p:nvPr/>
        </p:nvSpPr>
        <p:spPr>
          <a:xfrm flipH="1">
            <a:off x="2324781" y="5465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71" name="Shape 3571"/>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572" name="Shape 3572"/>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546" name="Shape 3546"/>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73" name="Shape 3573"/>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574" name="Shape 3574"/>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549" name="Shape 3549"/>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75" name="Shape 3575"/>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576" name="Shape 3576"/>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552" name="Shape 3552"/>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77" name="Shape 3577"/>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578" name="Shape 3578"/>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555" name="Shape 3555"/>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79" name="Shape 3579"/>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580" name="Shape 3580"/>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558" name="Shape 3558"/>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59" name="Shape 3559"/>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60" name="Shape 3560"/>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61" name="Shape 3561"/>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62" name="Shape 3562"/>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63" name="Shape 3563"/>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64" name="Shape 3564"/>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65" name="Shape 3565"/>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566" name="Table 3566"/>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567" name="Table 3567"/>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568" name="Table 3568"/>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569" name="Shape 3569"/>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570" name="Shape 3570"/>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82" name="Shape 3582"/>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3585" name="Group 3585"/>
          <p:cNvGrpSpPr/>
          <p:nvPr/>
        </p:nvGrpSpPr>
        <p:grpSpPr>
          <a:xfrm>
            <a:off x="11948658" y="4124721"/>
            <a:ext cx="691357" cy="691358"/>
            <a:chOff x="0" y="0"/>
            <a:chExt cx="691356" cy="691356"/>
          </a:xfrm>
        </p:grpSpPr>
        <p:sp>
          <p:nvSpPr>
            <p:cNvPr id="3584" name="Shape 358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3583"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586" name="Shape 3586"/>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587" name="Shape 3587"/>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588" name="Shape 3588"/>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589" name="Shape 3589"/>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590" name="Shape 3590"/>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grpSp>
        <p:nvGrpSpPr>
          <p:cNvPr id="3593" name="Group 3593"/>
          <p:cNvGrpSpPr/>
          <p:nvPr/>
        </p:nvGrpSpPr>
        <p:grpSpPr>
          <a:xfrm>
            <a:off x="9497781" y="4124721"/>
            <a:ext cx="691357" cy="691358"/>
            <a:chOff x="0" y="0"/>
            <a:chExt cx="691356" cy="691356"/>
          </a:xfrm>
        </p:grpSpPr>
        <p:sp>
          <p:nvSpPr>
            <p:cNvPr id="3592" name="Shape 359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3591"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594" name="Shape 3594"/>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595" name="Shape 3595"/>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596" name="Shape 3596"/>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597" name="Shape 3597"/>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598" name="Shape 3598"/>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599" name="Shape 3599"/>
          <p:cNvSpPr/>
          <p:nvPr/>
        </p:nvSpPr>
        <p:spPr>
          <a:xfrm flipH="1">
            <a:off x="2324781" y="5846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27" name="Shape 3627"/>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628" name="Shape 3628"/>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602" name="Shape 3602"/>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29" name="Shape 3629"/>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630" name="Shape 3630"/>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605" name="Shape 3605"/>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31" name="Shape 3631"/>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632" name="Shape 3632"/>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608" name="Shape 3608"/>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33" name="Shape 3633"/>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634" name="Shape 3634"/>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611" name="Shape 3611"/>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35" name="Shape 3635"/>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636" name="Shape 3636"/>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614" name="Shape 3614"/>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15" name="Shape 3615"/>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16" name="Shape 3616"/>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17" name="Shape 3617"/>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18" name="Shape 3618"/>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19" name="Shape 3619"/>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20" name="Shape 3620"/>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21" name="Shape 3621"/>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622" name="Table 3622"/>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623" name="Table 3623"/>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624" name="Table 3624"/>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625" name="Shape 3625"/>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626" name="Shape 3626"/>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38" name="Shape 3638"/>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3641" name="Group 3641"/>
          <p:cNvGrpSpPr/>
          <p:nvPr/>
        </p:nvGrpSpPr>
        <p:grpSpPr>
          <a:xfrm>
            <a:off x="11948658" y="4124721"/>
            <a:ext cx="691357" cy="691358"/>
            <a:chOff x="0" y="0"/>
            <a:chExt cx="691356" cy="691356"/>
          </a:xfrm>
        </p:grpSpPr>
        <p:sp>
          <p:nvSpPr>
            <p:cNvPr id="3640" name="Shape 364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3639"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642" name="Shape 3642"/>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643" name="Shape 3643"/>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644" name="Shape 3644"/>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645" name="Shape 3645"/>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646" name="Shape 3646"/>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grpSp>
        <p:nvGrpSpPr>
          <p:cNvPr id="3649" name="Group 3649"/>
          <p:cNvGrpSpPr/>
          <p:nvPr/>
        </p:nvGrpSpPr>
        <p:grpSpPr>
          <a:xfrm>
            <a:off x="9497781" y="4124721"/>
            <a:ext cx="691357" cy="691358"/>
            <a:chOff x="0" y="0"/>
            <a:chExt cx="691356" cy="691356"/>
          </a:xfrm>
        </p:grpSpPr>
        <p:sp>
          <p:nvSpPr>
            <p:cNvPr id="3648" name="Shape 3648"/>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3647"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650" name="Shape 3650"/>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651" name="Shape 3651"/>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652" name="Shape 3652"/>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653" name="Shape 3653"/>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654" name="Shape 3654"/>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655" name="Shape 3655"/>
          <p:cNvSpPr/>
          <p:nvPr/>
        </p:nvSpPr>
        <p:spPr>
          <a:xfrm flipH="1">
            <a:off x="2324781" y="5846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81" name="Shape 3681"/>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682" name="Shape 3682"/>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658" name="Shape 3658"/>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83" name="Shape 3683"/>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684" name="Shape 3684"/>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661" name="Shape 3661"/>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85" name="Shape 3685"/>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686" name="Shape 3686"/>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664" name="Shape 3664"/>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87" name="Shape 3687"/>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688" name="Shape 3688"/>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667" name="Shape 3667"/>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68" name="Shape 3668"/>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69" name="Shape 3669"/>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70" name="Shape 3670"/>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71" name="Shape 3671"/>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72" name="Shape 3672"/>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73" name="Shape 3673"/>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74" name="Shape 3674"/>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75" name="Shape 3675"/>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676" name="Table 3676"/>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677" name="Table 3677"/>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678" name="Table 3678"/>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679" name="Shape 3679"/>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680" name="Shape 3680"/>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90" name="Shape 3690"/>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3693" name="Group 3693"/>
          <p:cNvGrpSpPr/>
          <p:nvPr/>
        </p:nvGrpSpPr>
        <p:grpSpPr>
          <a:xfrm>
            <a:off x="11948658" y="4124721"/>
            <a:ext cx="691357" cy="691358"/>
            <a:chOff x="0" y="0"/>
            <a:chExt cx="691356" cy="691356"/>
          </a:xfrm>
        </p:grpSpPr>
        <p:sp>
          <p:nvSpPr>
            <p:cNvPr id="3692" name="Shape 369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3691"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694" name="Shape 3694"/>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695" name="Shape 3695"/>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696" name="Shape 3696"/>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697" name="Shape 3697"/>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698" name="Shape 3698"/>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grpSp>
        <p:nvGrpSpPr>
          <p:cNvPr id="3701" name="Group 3701"/>
          <p:cNvGrpSpPr/>
          <p:nvPr/>
        </p:nvGrpSpPr>
        <p:grpSpPr>
          <a:xfrm>
            <a:off x="9497781" y="4124721"/>
            <a:ext cx="691357" cy="691358"/>
            <a:chOff x="0" y="0"/>
            <a:chExt cx="691356" cy="691356"/>
          </a:xfrm>
        </p:grpSpPr>
        <p:sp>
          <p:nvSpPr>
            <p:cNvPr id="3700" name="Shape 3700"/>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3699"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702" name="Shape 3702"/>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703" name="Shape 3703"/>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704" name="Shape 3704"/>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705" name="Shape 3705"/>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706" name="Shape 3706"/>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707" name="Shape 3707"/>
          <p:cNvSpPr/>
          <p:nvPr/>
        </p:nvSpPr>
        <p:spPr>
          <a:xfrm flipH="1">
            <a:off x="2324781" y="63039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33" name="Shape 3733"/>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734" name="Shape 3734"/>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710" name="Shape 3710"/>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35" name="Shape 3735"/>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736" name="Shape 3736"/>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713" name="Shape 3713"/>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37" name="Shape 3737"/>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738" name="Shape 3738"/>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716" name="Shape 3716"/>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39" name="Shape 3739"/>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740" name="Shape 3740"/>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719" name="Shape 3719"/>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20" name="Shape 3720"/>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21" name="Shape 3721"/>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22" name="Shape 3722"/>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23" name="Shape 3723"/>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24" name="Shape 3724"/>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25" name="Shape 3725"/>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26" name="Shape 3726"/>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27" name="Shape 3727"/>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728" name="Table 3728"/>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729" name="Table 3729"/>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730" name="Table 3730"/>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731" name="Shape 3731"/>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732" name="Shape 3732"/>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42" name="Shape 3742"/>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grpSp>
        <p:nvGrpSpPr>
          <p:cNvPr id="3745" name="Group 3745"/>
          <p:cNvGrpSpPr/>
          <p:nvPr/>
        </p:nvGrpSpPr>
        <p:grpSpPr>
          <a:xfrm>
            <a:off x="11948658" y="4124721"/>
            <a:ext cx="691357" cy="691358"/>
            <a:chOff x="0" y="0"/>
            <a:chExt cx="691356" cy="691356"/>
          </a:xfrm>
        </p:grpSpPr>
        <p:sp>
          <p:nvSpPr>
            <p:cNvPr id="3744" name="Shape 3744"/>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H</a:t>
              </a:r>
            </a:p>
          </p:txBody>
        </p:sp>
        <p:pic>
          <p:nvPicPr>
            <p:cNvPr id="3743"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746" name="Shape 3746"/>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747" name="Shape 3747"/>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748" name="Shape 3748"/>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749" name="Shape 3749"/>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750" name="Shape 3750"/>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grpSp>
        <p:nvGrpSpPr>
          <p:cNvPr id="3753" name="Group 3753"/>
          <p:cNvGrpSpPr/>
          <p:nvPr/>
        </p:nvGrpSpPr>
        <p:grpSpPr>
          <a:xfrm>
            <a:off x="9497781" y="4124721"/>
            <a:ext cx="691357" cy="691358"/>
            <a:chOff x="0" y="0"/>
            <a:chExt cx="691356" cy="691356"/>
          </a:xfrm>
        </p:grpSpPr>
        <p:sp>
          <p:nvSpPr>
            <p:cNvPr id="3752" name="Shape 3752"/>
            <p:cNvSpPr/>
            <p:nvPr/>
          </p:nvSpPr>
          <p:spPr>
            <a:xfrm>
              <a:off x="25400" y="25400"/>
              <a:ext cx="640557" cy="640557"/>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G</a:t>
              </a:r>
            </a:p>
          </p:txBody>
        </p:sp>
        <p:pic>
          <p:nvPicPr>
            <p:cNvPr id="3751" name=""/>
            <p:cNvPicPr>
              <a:picLocks noChangeAspect="0"/>
            </p:cNvPicPr>
            <p:nvPr/>
          </p:nvPicPr>
          <p:blipFill>
            <a:blip r:embed="rId2">
              <a:extLst/>
            </a:blip>
            <a:stretch>
              <a:fillRect/>
            </a:stretch>
          </p:blipFill>
          <p:spPr>
            <a:xfrm>
              <a:off x="-1" y="-1"/>
              <a:ext cx="691358" cy="691358"/>
            </a:xfrm>
            <a:prstGeom prst="rect">
              <a:avLst/>
            </a:prstGeom>
            <a:effectLst/>
          </p:spPr>
        </p:pic>
      </p:grpSp>
      <p:sp>
        <p:nvSpPr>
          <p:cNvPr id="3754" name="Shape 3754"/>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755" name="Shape 3755"/>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756" name="Shape 3756"/>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757" name="Shape 3757"/>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758" name="Shape 3758"/>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759" name="Shape 3759"/>
          <p:cNvSpPr/>
          <p:nvPr/>
        </p:nvSpPr>
        <p:spPr>
          <a:xfrm flipH="1">
            <a:off x="2324781" y="67103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85" name="Shape 3785"/>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786" name="Shape 3786"/>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762" name="Shape 3762"/>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87" name="Shape 3787"/>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788" name="Shape 3788"/>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765" name="Shape 3765"/>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89" name="Shape 3789"/>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790" name="Shape 3790"/>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768" name="Shape 3768"/>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91" name="Shape 3791"/>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792" name="Shape 3792"/>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771" name="Shape 3771"/>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72" name="Shape 3772"/>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73" name="Shape 3773"/>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74" name="Shape 3774"/>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75" name="Shape 3775"/>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76" name="Shape 3776"/>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77" name="Shape 3777"/>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78" name="Shape 3778"/>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79" name="Shape 3779"/>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780" name="Table 3780"/>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781" name="Table 3781"/>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782" name="Table 3782"/>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783" name="Shape 3783"/>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784" name="Shape 3784"/>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slides/slide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94" name="Shape 3794"/>
          <p:cNvSpPr/>
          <p:nvPr/>
        </p:nvSpPr>
        <p:spPr>
          <a:xfrm>
            <a:off x="-24312" y="2156223"/>
            <a:ext cx="329505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b="1" u="sng"/>
              <a:t>Instructions</a:t>
            </a:r>
            <a:r>
              <a:t>:</a:t>
            </a:r>
          </a:p>
        </p:txBody>
      </p:sp>
      <p:sp>
        <p:nvSpPr>
          <p:cNvPr id="3795" name="Shape 3795"/>
          <p:cNvSpPr/>
          <p:nvPr/>
        </p:nvSpPr>
        <p:spPr>
          <a:xfrm>
            <a:off x="9523181" y="53058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3796" name="Shape 3796"/>
          <p:cNvSpPr/>
          <p:nvPr/>
        </p:nvSpPr>
        <p:spPr>
          <a:xfrm>
            <a:off x="8706222" y="5305821"/>
            <a:ext cx="640558"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797" name="Shape 3797"/>
          <p:cNvSpPr/>
          <p:nvPr/>
        </p:nvSpPr>
        <p:spPr>
          <a:xfrm>
            <a:off x="6255346"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798" name="Shape 3798"/>
          <p:cNvSpPr/>
          <p:nvPr/>
        </p:nvSpPr>
        <p:spPr>
          <a:xfrm>
            <a:off x="5438387"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799" name="Shape 3799"/>
          <p:cNvSpPr/>
          <p:nvPr/>
        </p:nvSpPr>
        <p:spPr>
          <a:xfrm>
            <a:off x="2987510" y="41501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3800" name="Shape 3800"/>
          <p:cNvSpPr/>
          <p:nvPr/>
        </p:nvSpPr>
        <p:spPr>
          <a:xfrm>
            <a:off x="4063081" y="41755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3801" name="Shape 3801"/>
          <p:cNvSpPr/>
          <p:nvPr/>
        </p:nvSpPr>
        <p:spPr>
          <a:xfrm>
            <a:off x="9523181" y="4150121"/>
            <a:ext cx="640557" cy="64055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3802" name="Shape 3802"/>
          <p:cNvSpPr/>
          <p:nvPr/>
        </p:nvSpPr>
        <p:spPr>
          <a:xfrm>
            <a:off x="7889264"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803" name="Shape 3803"/>
          <p:cNvSpPr/>
          <p:nvPr/>
        </p:nvSpPr>
        <p:spPr>
          <a:xfrm>
            <a:off x="5138652"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3804" name="Shape 3804"/>
          <p:cNvSpPr/>
          <p:nvPr/>
        </p:nvSpPr>
        <p:spPr>
          <a:xfrm>
            <a:off x="7889264" y="41501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3805" name="Shape 3805"/>
          <p:cNvSpPr/>
          <p:nvPr/>
        </p:nvSpPr>
        <p:spPr>
          <a:xfrm>
            <a:off x="6255346" y="5305821"/>
            <a:ext cx="640557" cy="64055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3806" name="Shape 3806"/>
          <p:cNvSpPr/>
          <p:nvPr/>
        </p:nvSpPr>
        <p:spPr>
          <a:xfrm>
            <a:off x="2987510" y="5305821"/>
            <a:ext cx="640557" cy="640558"/>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3807" name="Shape 3807"/>
          <p:cNvSpPr/>
          <p:nvPr/>
        </p:nvSpPr>
        <p:spPr>
          <a:xfrm flipH="1">
            <a:off x="2324781" y="67103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31" name="Shape 3831"/>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832" name="Shape 3832"/>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810" name="Shape 3810"/>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33" name="Shape 3833"/>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834" name="Shape 3834"/>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813" name="Shape 3813"/>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35" name="Shape 3835"/>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3836" name="Shape 3836"/>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3816" name="Shape 3816"/>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17" name="Shape 3817"/>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18" name="Shape 3818"/>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19" name="Shape 3819"/>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20" name="Shape 3820"/>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21" name="Shape 3821"/>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22" name="Shape 3822"/>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23" name="Shape 3823"/>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24" name="Shape 3824"/>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25" name="Shape 3825"/>
          <p:cNvSpPr/>
          <p:nvPr/>
        </p:nvSpPr>
        <p:spPr>
          <a:xfrm flipV="1">
            <a:off x="9839718"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3826" name="Table 3826"/>
          <p:cNvGraphicFramePr/>
          <p:nvPr/>
        </p:nvGraphicFramePr>
        <p:xfrm>
          <a:off x="1276349" y="146248"/>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E</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F</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I</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D</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A</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J</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G</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B</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H</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827" name="Table 3827"/>
          <p:cNvGraphicFramePr/>
          <p:nvPr/>
        </p:nvGraphicFramePr>
        <p:xfrm>
          <a:off x="1276349" y="1428465"/>
          <a:ext cx="10464801"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0">
                      <a:miter lim="400000"/>
                    </a:lnR>
                    <a:lnT w="0">
                      <a:miter lim="400000"/>
                    </a:lnT>
                    <a:lnB w="0">
                      <a:miter lim="400000"/>
                    </a:lnB>
                  </a:tcPr>
                </a:tc>
              </a:tr>
            </a:tbl>
          </a:graphicData>
        </a:graphic>
      </p:graphicFrame>
      <p:graphicFrame>
        <p:nvGraphicFramePr>
          <p:cNvPr id="3828" name="Table 3828"/>
          <p:cNvGraphicFramePr/>
          <p:nvPr/>
        </p:nvGraphicFramePr>
        <p:xfrm>
          <a:off x="1276350" y="819348"/>
          <a:ext cx="10464800" cy="7828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1008"/>
                <a:gridCol w="871008"/>
                <a:gridCol w="871008"/>
                <a:gridCol w="871008"/>
                <a:gridCol w="871008"/>
                <a:gridCol w="871008"/>
                <a:gridCol w="871008"/>
                <a:gridCol w="871008"/>
                <a:gridCol w="871008"/>
                <a:gridCol w="871008"/>
                <a:gridCol w="871008"/>
                <a:gridCol w="871008"/>
              </a:tblGrid>
              <a:tr h="770135">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2800">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829" name="Shape 3829"/>
          <p:cNvSpPr/>
          <p:nvPr/>
        </p:nvSpPr>
        <p:spPr>
          <a:xfrm>
            <a:off x="158551" y="2710682"/>
            <a:ext cx="2247529" cy="513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830" name="Shape 3830"/>
          <p:cNvSpPr/>
          <p:nvPr/>
        </p:nvSpPr>
        <p:spPr>
          <a:xfrm>
            <a:off x="3802960" y="7952364"/>
            <a:ext cx="717924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(This example does not use path compression)</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600" u="none" kumimoji="0" normalizeH="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600" u="none" kumimoji="0" normalizeH="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