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E2"/>
          </a:solidFill>
        </a:fill>
      </a:tcStyle>
    </a:wholeTbl>
    <a:band2H>
      <a:tcTxStyle/>
      <a:tcStyle>
        <a:tcBdr/>
        <a:fill>
          <a:solidFill>
            <a:srgbClr val="E6F0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CDCA"/>
          </a:solidFill>
        </a:fill>
      </a:tcStyle>
    </a:wholeTbl>
    <a:band2H>
      <a:tcTxStyle/>
      <a:tcStyle>
        <a:tcBdr/>
        <a:fill>
          <a:solidFill>
            <a:srgbClr val="FBE7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 rot="4487256">
            <a:off x="525189" y="1438443"/>
            <a:ext cx="4997580" cy="4308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12" y="0"/>
                </a:lnTo>
                <a:lnTo>
                  <a:pt x="16188" y="0"/>
                </a:lnTo>
                <a:lnTo>
                  <a:pt x="21600" y="10800"/>
                </a:lnTo>
                <a:lnTo>
                  <a:pt x="16188" y="21600"/>
                </a:lnTo>
                <a:lnTo>
                  <a:pt x="5412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2" name="Titeltext"/>
          <p:cNvSpPr txBox="1">
            <a:spLocks noGrp="1"/>
          </p:cNvSpPr>
          <p:nvPr>
            <p:ph type="title"/>
          </p:nvPr>
        </p:nvSpPr>
        <p:spPr>
          <a:xfrm>
            <a:off x="1216056" y="2417790"/>
            <a:ext cx="5776277" cy="34625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4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Titeltext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16056" y="3867346"/>
            <a:ext cx="5776277" cy="153890"/>
          </a:xfrm>
          <a:prstGeom prst="rect">
            <a:avLst/>
          </a:prstGeom>
        </p:spPr>
        <p:txBody>
          <a:bodyPr lIns="0" tIns="0" rIns="0" bIns="0" anchor="t"/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 sz="1000"/>
            </a:lvl1pPr>
            <a:lvl2pPr marL="228600" indent="457200">
              <a:spcBef>
                <a:spcPts val="0"/>
              </a:spcBef>
              <a:buClrTx/>
              <a:buSzTx/>
              <a:buFontTx/>
              <a:buNone/>
              <a:defRPr sz="1000"/>
            </a:lvl2pPr>
            <a:lvl3pPr marL="228600" indent="914400">
              <a:spcBef>
                <a:spcPts val="0"/>
              </a:spcBef>
              <a:buClrTx/>
              <a:buSzTx/>
              <a:buFontTx/>
              <a:buNone/>
              <a:defRPr sz="1000"/>
            </a:lvl3pPr>
            <a:lvl4pPr marL="228600" indent="1371600">
              <a:spcBef>
                <a:spcPts val="0"/>
              </a:spcBef>
              <a:buClrTx/>
              <a:buSzTx/>
              <a:buFontTx/>
              <a:buNone/>
              <a:defRPr sz="1000"/>
            </a:lvl4pPr>
            <a:lvl5pPr marL="228600" indent="1828800">
              <a:spcBef>
                <a:spcPts val="0"/>
              </a:spcBef>
              <a:buClrTx/>
              <a:buSzTx/>
              <a:buFontTx/>
              <a:buNone/>
              <a:defRPr sz="10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" name="Google Shape;13;p2"/>
          <p:cNvSpPr txBox="1">
            <a:spLocks noGrp="1"/>
          </p:cNvSpPr>
          <p:nvPr>
            <p:ph type="body" sz="quarter" idx="21"/>
          </p:nvPr>
        </p:nvSpPr>
        <p:spPr>
          <a:xfrm rot="2676888">
            <a:off x="3361090" y="3840700"/>
            <a:ext cx="27002" cy="3539984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/>
          <a:lstStyle/>
          <a:p>
            <a:endParaRPr/>
          </a:p>
        </p:txBody>
      </p:sp>
      <p:pic>
        <p:nvPicPr>
          <p:cNvPr id="15" name="Google Shape;14;p2" descr="Google Shape;14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762" y="433485"/>
            <a:ext cx="1734925" cy="309990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426199" y="6292850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piteltrenne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7;p11" descr="Google Shape;97;p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6" y="6150521"/>
            <a:ext cx="1887841" cy="2307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2" name="Google Shape;98;p11"/>
          <p:cNvGrpSpPr/>
          <p:nvPr/>
        </p:nvGrpSpPr>
        <p:grpSpPr>
          <a:xfrm>
            <a:off x="7952078" y="6167709"/>
            <a:ext cx="674348" cy="690302"/>
            <a:chOff x="0" y="0"/>
            <a:chExt cx="674347" cy="690301"/>
          </a:xfrm>
        </p:grpSpPr>
        <p:sp>
          <p:nvSpPr>
            <p:cNvPr id="140" name="Google Shape;99;p11"/>
            <p:cNvSpPr/>
            <p:nvPr/>
          </p:nvSpPr>
          <p:spPr>
            <a:xfrm>
              <a:off x="-1" y="-1"/>
              <a:ext cx="674349" cy="690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248" y="0"/>
                  </a:lnTo>
                  <a:lnTo>
                    <a:pt x="21600" y="0"/>
                  </a:lnTo>
                  <a:lnTo>
                    <a:pt x="352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  <p:sp>
          <p:nvSpPr>
            <p:cNvPr id="141" name="Google Shape;100;p11"/>
            <p:cNvSpPr txBox="1"/>
            <p:nvPr/>
          </p:nvSpPr>
          <p:spPr>
            <a:xfrm>
              <a:off x="296036" y="281649"/>
              <a:ext cx="8227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.</a:t>
              </a:r>
            </a:p>
          </p:txBody>
        </p:sp>
      </p:grpSp>
      <p:sp>
        <p:nvSpPr>
          <p:cNvPr id="143" name="Google Shape;101;p11"/>
          <p:cNvSpPr/>
          <p:nvPr/>
        </p:nvSpPr>
        <p:spPr>
          <a:xfrm>
            <a:off x="0" y="5839492"/>
            <a:ext cx="9144000" cy="10185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44" name="Google Shape;102;p11"/>
          <p:cNvSpPr>
            <a:spLocks noGrp="1"/>
          </p:cNvSpPr>
          <p:nvPr>
            <p:ph type="pic" idx="2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5" name="Textebene 1…"/>
          <p:cNvSpPr txBox="1">
            <a:spLocks noGrp="1"/>
          </p:cNvSpPr>
          <p:nvPr>
            <p:ph type="body" sz="half" idx="1"/>
          </p:nvPr>
        </p:nvSpPr>
        <p:spPr>
          <a:xfrm rot="5400000">
            <a:off x="4072542" y="1404086"/>
            <a:ext cx="4815753" cy="3592258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 anchor="t"/>
          <a:lstStyle>
            <a:lvl1pPr marL="228600" indent="0">
              <a:spcBef>
                <a:spcPts val="900"/>
              </a:spcBef>
              <a:buClrTx/>
              <a:buSzTx/>
              <a:buFontTx/>
              <a:buNone/>
              <a:defRPr sz="100">
                <a:solidFill>
                  <a:schemeClr val="accent4"/>
                </a:solidFill>
              </a:defRPr>
            </a:lvl1pPr>
            <a:lvl2pPr indent="-234950">
              <a:spcBef>
                <a:spcPts val="900"/>
              </a:spcBef>
              <a:buClrTx/>
              <a:buSzPts val="100"/>
              <a:buFontTx/>
              <a:defRPr sz="100">
                <a:solidFill>
                  <a:schemeClr val="accent4"/>
                </a:solidFill>
              </a:defRPr>
            </a:lvl2pPr>
            <a:lvl3pPr indent="-234950">
              <a:spcBef>
                <a:spcPts val="900"/>
              </a:spcBef>
              <a:buClrTx/>
              <a:buSzPts val="100"/>
              <a:buFontTx/>
              <a:defRPr sz="100">
                <a:solidFill>
                  <a:schemeClr val="accent4"/>
                </a:solidFill>
              </a:defRPr>
            </a:lvl3pPr>
            <a:lvl4pPr indent="-234950">
              <a:spcBef>
                <a:spcPts val="900"/>
              </a:spcBef>
              <a:buClrTx/>
              <a:buSzPts val="100"/>
              <a:buFontTx/>
              <a:defRPr sz="100">
                <a:solidFill>
                  <a:schemeClr val="accent4"/>
                </a:solidFill>
              </a:defRPr>
            </a:lvl4pPr>
            <a:lvl5pPr indent="-234950">
              <a:spcBef>
                <a:spcPts val="900"/>
              </a:spcBef>
              <a:buClrTx/>
              <a:buSzPts val="100"/>
              <a:buFontTx/>
              <a:defRPr sz="100">
                <a:solidFill>
                  <a:schemeClr val="accent4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6" name="Google Shape;104;p11"/>
          <p:cNvSpPr txBox="1">
            <a:spLocks noGrp="1"/>
          </p:cNvSpPr>
          <p:nvPr>
            <p:ph type="body" sz="quarter" idx="22"/>
          </p:nvPr>
        </p:nvSpPr>
        <p:spPr>
          <a:xfrm>
            <a:off x="1239391" y="3027090"/>
            <a:ext cx="6665222" cy="346251"/>
          </a:xfrm>
          <a:prstGeom prst="rect">
            <a:avLst/>
          </a:prstGeom>
        </p:spPr>
        <p:txBody>
          <a:bodyPr lIns="0" tIns="0" rIns="0" bIns="0"/>
          <a:lstStyle/>
          <a:p>
            <a:pPr marL="429768" indent="-295465" defTabSz="859536">
              <a:spcBef>
                <a:spcPts val="2700"/>
              </a:spcBef>
              <a:buSzPts val="2200"/>
              <a:defRPr sz="2256"/>
            </a:pPr>
            <a:endParaRPr/>
          </a:p>
        </p:txBody>
      </p:sp>
      <p:sp>
        <p:nvSpPr>
          <p:cNvPr id="147" name="Google Shape;106;p11"/>
          <p:cNvSpPr txBox="1">
            <a:spLocks noGrp="1"/>
          </p:cNvSpPr>
          <p:nvPr>
            <p:ph type="body" sz="quarter" idx="23"/>
          </p:nvPr>
        </p:nvSpPr>
        <p:spPr>
          <a:xfrm>
            <a:off x="8283647" y="6507836"/>
            <a:ext cx="11213" cy="1145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/>
          <a:lstStyle/>
          <a:p>
            <a:pPr marL="182880" indent="-125730" defTabSz="365760">
              <a:spcBef>
                <a:spcPts val="1100"/>
              </a:spcBef>
              <a:buSzPts val="900"/>
              <a:defRPr sz="960"/>
            </a:pPr>
            <a:endParaRPr/>
          </a:p>
        </p:txBody>
      </p:sp>
      <p:sp>
        <p:nvSpPr>
          <p:cNvPr id="148" name="Google Shape;107;p11"/>
          <p:cNvSpPr txBox="1">
            <a:spLocks noGrp="1"/>
          </p:cNvSpPr>
          <p:nvPr>
            <p:ph type="body" sz="quarter" idx="24"/>
          </p:nvPr>
        </p:nvSpPr>
        <p:spPr>
          <a:xfrm rot="2676888">
            <a:off x="2684515" y="3392894"/>
            <a:ext cx="27002" cy="406316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Google Shape;108;p11"/>
          <p:cNvSpPr txBox="1">
            <a:spLocks noGrp="1"/>
          </p:cNvSpPr>
          <p:nvPr>
            <p:ph type="body" sz="quarter" idx="25"/>
          </p:nvPr>
        </p:nvSpPr>
        <p:spPr>
          <a:xfrm>
            <a:off x="223600" y="6111090"/>
            <a:ext cx="1991481" cy="31554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lIns="0" tIns="0" rIns="0" bIns="0" anchor="t"/>
          <a:lstStyle/>
          <a:p>
            <a:pPr marL="402336" indent="-276606" defTabSz="804672">
              <a:spcBef>
                <a:spcPts val="2500"/>
              </a:spcBef>
              <a:buSzPts val="2100"/>
              <a:defRPr sz="2112"/>
            </a:pPr>
            <a:endParaRPr/>
          </a:p>
        </p:txBody>
      </p:sp>
      <p:sp>
        <p:nvSpPr>
          <p:cNvPr id="150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719822" y="6301573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10;p12" descr="Google Shape;110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6" y="6150521"/>
            <a:ext cx="1887841" cy="2307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0" name="Google Shape;111;p12"/>
          <p:cNvGrpSpPr/>
          <p:nvPr/>
        </p:nvGrpSpPr>
        <p:grpSpPr>
          <a:xfrm>
            <a:off x="7952078" y="6167709"/>
            <a:ext cx="674348" cy="690302"/>
            <a:chOff x="0" y="0"/>
            <a:chExt cx="674347" cy="690301"/>
          </a:xfrm>
        </p:grpSpPr>
        <p:sp>
          <p:nvSpPr>
            <p:cNvPr id="158" name="Google Shape;112;p12"/>
            <p:cNvSpPr/>
            <p:nvPr/>
          </p:nvSpPr>
          <p:spPr>
            <a:xfrm>
              <a:off x="-1" y="-1"/>
              <a:ext cx="674349" cy="690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248" y="0"/>
                  </a:lnTo>
                  <a:lnTo>
                    <a:pt x="21600" y="0"/>
                  </a:lnTo>
                  <a:lnTo>
                    <a:pt x="352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  <p:sp>
          <p:nvSpPr>
            <p:cNvPr id="159" name="Google Shape;113;p12"/>
            <p:cNvSpPr txBox="1"/>
            <p:nvPr/>
          </p:nvSpPr>
          <p:spPr>
            <a:xfrm>
              <a:off x="296036" y="281649"/>
              <a:ext cx="8227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.</a:t>
              </a:r>
            </a:p>
          </p:txBody>
        </p:sp>
      </p:grpSp>
      <p:sp>
        <p:nvSpPr>
          <p:cNvPr id="161" name="Titeltext"/>
          <p:cNvSpPr txBox="1">
            <a:spLocks noGrp="1"/>
          </p:cNvSpPr>
          <p:nvPr>
            <p:ph type="title"/>
          </p:nvPr>
        </p:nvSpPr>
        <p:spPr>
          <a:xfrm>
            <a:off x="284836" y="615312"/>
            <a:ext cx="8574326" cy="369334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4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Titeltext</a:t>
            </a:r>
          </a:p>
        </p:txBody>
      </p:sp>
      <p:sp>
        <p:nvSpPr>
          <p:cNvPr id="16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84840" y="5841036"/>
            <a:ext cx="509757" cy="76946"/>
          </a:xfrm>
          <a:prstGeom prst="rect">
            <a:avLst/>
          </a:prstGeom>
        </p:spPr>
        <p:txBody>
          <a:bodyPr lIns="0" tIns="0" rIns="0" bIns="0" anchor="b"/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 sz="500"/>
            </a:lvl1pPr>
            <a:lvl2pPr indent="-260350">
              <a:spcBef>
                <a:spcPts val="0"/>
              </a:spcBef>
              <a:buClrTx/>
              <a:buSzPts val="500"/>
              <a:buFontTx/>
              <a:defRPr sz="500"/>
            </a:lvl2pPr>
            <a:lvl3pPr indent="-260350">
              <a:spcBef>
                <a:spcPts val="0"/>
              </a:spcBef>
              <a:buClrTx/>
              <a:buSzPts val="500"/>
              <a:buFontTx/>
              <a:defRPr sz="500"/>
            </a:lvl3pPr>
            <a:lvl4pPr indent="-260350">
              <a:spcBef>
                <a:spcPts val="0"/>
              </a:spcBef>
              <a:buClrTx/>
              <a:buSzPts val="500"/>
              <a:buFontTx/>
              <a:defRPr sz="500"/>
            </a:lvl4pPr>
            <a:lvl5pPr indent="-260350">
              <a:spcBef>
                <a:spcPts val="0"/>
              </a:spcBef>
              <a:buClrTx/>
              <a:buSzPts val="500"/>
              <a:buFontTx/>
              <a:defRPr sz="5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719822" y="6301573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18;p13" descr="Google Shape;11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6" y="6150521"/>
            <a:ext cx="1887841" cy="2307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3" name="Google Shape;119;p13"/>
          <p:cNvGrpSpPr/>
          <p:nvPr/>
        </p:nvGrpSpPr>
        <p:grpSpPr>
          <a:xfrm>
            <a:off x="7952078" y="6167709"/>
            <a:ext cx="674348" cy="690302"/>
            <a:chOff x="0" y="0"/>
            <a:chExt cx="674347" cy="690301"/>
          </a:xfrm>
        </p:grpSpPr>
        <p:sp>
          <p:nvSpPr>
            <p:cNvPr id="171" name="Google Shape;120;p13"/>
            <p:cNvSpPr/>
            <p:nvPr/>
          </p:nvSpPr>
          <p:spPr>
            <a:xfrm>
              <a:off x="-1" y="-1"/>
              <a:ext cx="674349" cy="690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248" y="0"/>
                  </a:lnTo>
                  <a:lnTo>
                    <a:pt x="21600" y="0"/>
                  </a:lnTo>
                  <a:lnTo>
                    <a:pt x="352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  <p:sp>
          <p:nvSpPr>
            <p:cNvPr id="172" name="Google Shape;121;p13"/>
            <p:cNvSpPr txBox="1"/>
            <p:nvPr/>
          </p:nvSpPr>
          <p:spPr>
            <a:xfrm>
              <a:off x="296036" y="281649"/>
              <a:ext cx="8227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.</a:t>
              </a:r>
            </a:p>
          </p:txBody>
        </p:sp>
      </p:grpSp>
      <p:sp>
        <p:nvSpPr>
          <p:cNvPr id="174" name="Titeltext"/>
          <p:cNvSpPr txBox="1">
            <a:spLocks noGrp="1"/>
          </p:cNvSpPr>
          <p:nvPr>
            <p:ph type="title"/>
          </p:nvPr>
        </p:nvSpPr>
        <p:spPr>
          <a:xfrm>
            <a:off x="284836" y="615312"/>
            <a:ext cx="8574326" cy="34625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4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Titeltext</a:t>
            </a:r>
          </a:p>
        </p:txBody>
      </p:sp>
      <p:sp>
        <p:nvSpPr>
          <p:cNvPr id="17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284840" y="1855366"/>
            <a:ext cx="4147967" cy="3877891"/>
          </a:xfrm>
          <a:prstGeom prst="rect">
            <a:avLst/>
          </a:prstGeom>
        </p:spPr>
        <p:txBody>
          <a:bodyPr lIns="0" tIns="0" rIns="0" bIns="0" anchor="t"/>
          <a:lstStyle>
            <a:lvl1pPr marL="228600" indent="0">
              <a:spcBef>
                <a:spcPts val="900"/>
              </a:spcBef>
              <a:buClrTx/>
              <a:buSzTx/>
              <a:buFontTx/>
              <a:buNone/>
              <a:defRPr sz="1200"/>
            </a:lvl1pPr>
            <a:lvl2pPr indent="-304800">
              <a:spcBef>
                <a:spcPts val="900"/>
              </a:spcBef>
              <a:buClrTx/>
              <a:buSzPts val="1200"/>
              <a:buFontTx/>
              <a:defRPr sz="1200"/>
            </a:lvl2pPr>
            <a:lvl3pPr indent="-304800">
              <a:spcBef>
                <a:spcPts val="900"/>
              </a:spcBef>
              <a:buClrTx/>
              <a:buSzPts val="1200"/>
              <a:buFontTx/>
              <a:defRPr sz="1200"/>
            </a:lvl3pPr>
            <a:lvl4pPr indent="-304800">
              <a:spcBef>
                <a:spcPts val="900"/>
              </a:spcBef>
              <a:buClrTx/>
              <a:buSzPts val="1200"/>
              <a:buFontTx/>
              <a:defRPr sz="1200"/>
            </a:lvl4pPr>
            <a:lvl5pPr indent="-304800">
              <a:spcBef>
                <a:spcPts val="900"/>
              </a:spcBef>
              <a:buClrTx/>
              <a:buSzPts val="1200"/>
              <a:buFontTx/>
              <a:defRPr sz="1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6" name="Google Shape;125;p13"/>
          <p:cNvSpPr txBox="1">
            <a:spLocks noGrp="1"/>
          </p:cNvSpPr>
          <p:nvPr>
            <p:ph type="body" sz="quarter" idx="21"/>
          </p:nvPr>
        </p:nvSpPr>
        <p:spPr>
          <a:xfrm>
            <a:off x="284840" y="5841036"/>
            <a:ext cx="509756" cy="76946"/>
          </a:xfrm>
          <a:prstGeom prst="rect">
            <a:avLst/>
          </a:prstGeom>
        </p:spPr>
        <p:txBody>
          <a:bodyPr lIns="0" tIns="0" rIns="0" bIns="0" anchor="b"/>
          <a:lstStyle/>
          <a:p>
            <a:pPr marL="182880" indent="-125730" defTabSz="365760">
              <a:spcBef>
                <a:spcPts val="1100"/>
              </a:spcBef>
              <a:buSzPts val="900"/>
              <a:defRPr sz="960"/>
            </a:pPr>
            <a:endParaRPr/>
          </a:p>
        </p:txBody>
      </p:sp>
      <p:sp>
        <p:nvSpPr>
          <p:cNvPr id="17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719822" y="6301573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Text und Bild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27;p14" descr="Google Shape;127;p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6" y="6150521"/>
            <a:ext cx="1887841" cy="2307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7" name="Google Shape;128;p14"/>
          <p:cNvGrpSpPr/>
          <p:nvPr/>
        </p:nvGrpSpPr>
        <p:grpSpPr>
          <a:xfrm>
            <a:off x="7952078" y="6167709"/>
            <a:ext cx="674348" cy="690302"/>
            <a:chOff x="0" y="0"/>
            <a:chExt cx="674347" cy="690301"/>
          </a:xfrm>
        </p:grpSpPr>
        <p:sp>
          <p:nvSpPr>
            <p:cNvPr id="185" name="Google Shape;129;p14"/>
            <p:cNvSpPr/>
            <p:nvPr/>
          </p:nvSpPr>
          <p:spPr>
            <a:xfrm>
              <a:off x="-1" y="-1"/>
              <a:ext cx="674349" cy="690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248" y="0"/>
                  </a:lnTo>
                  <a:lnTo>
                    <a:pt x="21600" y="0"/>
                  </a:lnTo>
                  <a:lnTo>
                    <a:pt x="352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  <p:sp>
          <p:nvSpPr>
            <p:cNvPr id="186" name="Google Shape;130;p14"/>
            <p:cNvSpPr txBox="1"/>
            <p:nvPr/>
          </p:nvSpPr>
          <p:spPr>
            <a:xfrm>
              <a:off x="296036" y="281649"/>
              <a:ext cx="8227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.</a:t>
              </a:r>
            </a:p>
          </p:txBody>
        </p:sp>
      </p:grpSp>
      <p:sp>
        <p:nvSpPr>
          <p:cNvPr id="188" name="Titeltext"/>
          <p:cNvSpPr txBox="1">
            <a:spLocks noGrp="1"/>
          </p:cNvSpPr>
          <p:nvPr>
            <p:ph type="title"/>
          </p:nvPr>
        </p:nvSpPr>
        <p:spPr>
          <a:xfrm>
            <a:off x="284836" y="615312"/>
            <a:ext cx="8574326" cy="369334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4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Titeltext</a:t>
            </a:r>
          </a:p>
        </p:txBody>
      </p:sp>
      <p:sp>
        <p:nvSpPr>
          <p:cNvPr id="189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284840" y="1855366"/>
            <a:ext cx="5317268" cy="3877891"/>
          </a:xfrm>
          <a:prstGeom prst="rect">
            <a:avLst/>
          </a:prstGeom>
        </p:spPr>
        <p:txBody>
          <a:bodyPr lIns="0" tIns="0" rIns="0" bIns="0" anchor="t"/>
          <a:lstStyle>
            <a:lvl1pPr marL="228600" indent="0">
              <a:spcBef>
                <a:spcPts val="900"/>
              </a:spcBef>
              <a:buClrTx/>
              <a:buSzTx/>
              <a:buFontTx/>
              <a:buNone/>
              <a:defRPr sz="1200"/>
            </a:lvl1pPr>
            <a:lvl2pPr indent="-304800">
              <a:spcBef>
                <a:spcPts val="900"/>
              </a:spcBef>
              <a:buClrTx/>
              <a:buSzPts val="1200"/>
              <a:buFontTx/>
              <a:defRPr sz="1200"/>
            </a:lvl2pPr>
            <a:lvl3pPr indent="-304800">
              <a:spcBef>
                <a:spcPts val="900"/>
              </a:spcBef>
              <a:buClrTx/>
              <a:buSzPts val="1200"/>
              <a:buFontTx/>
              <a:defRPr sz="1200"/>
            </a:lvl3pPr>
            <a:lvl4pPr indent="-304800">
              <a:spcBef>
                <a:spcPts val="900"/>
              </a:spcBef>
              <a:buClrTx/>
              <a:buSzPts val="1200"/>
              <a:buFontTx/>
              <a:defRPr sz="1200"/>
            </a:lvl4pPr>
            <a:lvl5pPr indent="-304800">
              <a:spcBef>
                <a:spcPts val="900"/>
              </a:spcBef>
              <a:buClrTx/>
              <a:buSzPts val="1200"/>
              <a:buFontTx/>
              <a:defRPr sz="1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90" name="Google Shape;133;p14"/>
          <p:cNvSpPr>
            <a:spLocks noGrp="1"/>
          </p:cNvSpPr>
          <p:nvPr>
            <p:ph type="pic" sz="half" idx="21"/>
          </p:nvPr>
        </p:nvSpPr>
        <p:spPr>
          <a:xfrm>
            <a:off x="5880501" y="1855366"/>
            <a:ext cx="3263505" cy="3877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91" name="Google Shape;135;p14"/>
          <p:cNvSpPr txBox="1">
            <a:spLocks noGrp="1"/>
          </p:cNvSpPr>
          <p:nvPr>
            <p:ph type="body" sz="quarter" idx="22"/>
          </p:nvPr>
        </p:nvSpPr>
        <p:spPr>
          <a:xfrm>
            <a:off x="284840" y="5841036"/>
            <a:ext cx="509756" cy="76946"/>
          </a:xfrm>
          <a:prstGeom prst="rect">
            <a:avLst/>
          </a:prstGeom>
        </p:spPr>
        <p:txBody>
          <a:bodyPr lIns="0" tIns="0" rIns="0" bIns="0" anchor="b"/>
          <a:lstStyle/>
          <a:p>
            <a:pPr marL="182880" indent="-125730" defTabSz="365760">
              <a:spcBef>
                <a:spcPts val="1100"/>
              </a:spcBef>
              <a:buSzPts val="900"/>
              <a:defRPr sz="960"/>
            </a:pPr>
            <a:endParaRPr/>
          </a:p>
        </p:txBody>
      </p:sp>
      <p:sp>
        <p:nvSpPr>
          <p:cNvPr id="19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719822" y="6301573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Text und Bild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37;p15" descr="Google Shape;137;p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6" y="6150521"/>
            <a:ext cx="1887841" cy="2307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2" name="Google Shape;138;p15"/>
          <p:cNvGrpSpPr/>
          <p:nvPr/>
        </p:nvGrpSpPr>
        <p:grpSpPr>
          <a:xfrm>
            <a:off x="7952078" y="6167709"/>
            <a:ext cx="674348" cy="690302"/>
            <a:chOff x="0" y="0"/>
            <a:chExt cx="674347" cy="690301"/>
          </a:xfrm>
        </p:grpSpPr>
        <p:sp>
          <p:nvSpPr>
            <p:cNvPr id="200" name="Google Shape;139;p15"/>
            <p:cNvSpPr/>
            <p:nvPr/>
          </p:nvSpPr>
          <p:spPr>
            <a:xfrm>
              <a:off x="-1" y="-1"/>
              <a:ext cx="674349" cy="690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248" y="0"/>
                  </a:lnTo>
                  <a:lnTo>
                    <a:pt x="21600" y="0"/>
                  </a:lnTo>
                  <a:lnTo>
                    <a:pt x="352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  <p:sp>
          <p:nvSpPr>
            <p:cNvPr id="201" name="Google Shape;140;p15"/>
            <p:cNvSpPr txBox="1"/>
            <p:nvPr/>
          </p:nvSpPr>
          <p:spPr>
            <a:xfrm>
              <a:off x="296036" y="281649"/>
              <a:ext cx="8227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.</a:t>
              </a:r>
            </a:p>
          </p:txBody>
        </p:sp>
      </p:grpSp>
      <p:sp>
        <p:nvSpPr>
          <p:cNvPr id="203" name="Titeltext"/>
          <p:cNvSpPr txBox="1">
            <a:spLocks noGrp="1"/>
          </p:cNvSpPr>
          <p:nvPr>
            <p:ph type="title"/>
          </p:nvPr>
        </p:nvSpPr>
        <p:spPr>
          <a:xfrm>
            <a:off x="284836" y="615312"/>
            <a:ext cx="8574326" cy="369334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4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Titeltext</a:t>
            </a:r>
          </a:p>
        </p:txBody>
      </p:sp>
      <p:sp>
        <p:nvSpPr>
          <p:cNvPr id="204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284840" y="1855366"/>
            <a:ext cx="3925029" cy="3877891"/>
          </a:xfrm>
          <a:prstGeom prst="rect">
            <a:avLst/>
          </a:prstGeom>
        </p:spPr>
        <p:txBody>
          <a:bodyPr lIns="0" tIns="0" rIns="0" bIns="0" anchor="t"/>
          <a:lstStyle>
            <a:lvl1pPr marL="228600" indent="0">
              <a:spcBef>
                <a:spcPts val="900"/>
              </a:spcBef>
              <a:buClrTx/>
              <a:buSzTx/>
              <a:buFontTx/>
              <a:buNone/>
              <a:defRPr sz="1200"/>
            </a:lvl1pPr>
            <a:lvl2pPr indent="-304800">
              <a:spcBef>
                <a:spcPts val="900"/>
              </a:spcBef>
              <a:buClrTx/>
              <a:buSzPts val="1200"/>
              <a:buFontTx/>
              <a:defRPr sz="1200"/>
            </a:lvl2pPr>
            <a:lvl3pPr indent="-304800">
              <a:spcBef>
                <a:spcPts val="900"/>
              </a:spcBef>
              <a:buClrTx/>
              <a:buSzPts val="1200"/>
              <a:buFontTx/>
              <a:defRPr sz="1200"/>
            </a:lvl3pPr>
            <a:lvl4pPr indent="-304800">
              <a:spcBef>
                <a:spcPts val="900"/>
              </a:spcBef>
              <a:buClrTx/>
              <a:buSzPts val="1200"/>
              <a:buFontTx/>
              <a:defRPr sz="1200"/>
            </a:lvl4pPr>
            <a:lvl5pPr indent="-304800">
              <a:spcBef>
                <a:spcPts val="900"/>
              </a:spcBef>
              <a:buClrTx/>
              <a:buSzPts val="1200"/>
              <a:buFontTx/>
              <a:defRPr sz="1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05" name="Google Shape;143;p15"/>
          <p:cNvSpPr>
            <a:spLocks noGrp="1"/>
          </p:cNvSpPr>
          <p:nvPr>
            <p:ph type="pic" sz="half" idx="21"/>
          </p:nvPr>
        </p:nvSpPr>
        <p:spPr>
          <a:xfrm>
            <a:off x="4488260" y="1855366"/>
            <a:ext cx="4655745" cy="3877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06" name="Google Shape;145;p15"/>
          <p:cNvSpPr txBox="1">
            <a:spLocks noGrp="1"/>
          </p:cNvSpPr>
          <p:nvPr>
            <p:ph type="body" sz="quarter" idx="22"/>
          </p:nvPr>
        </p:nvSpPr>
        <p:spPr>
          <a:xfrm>
            <a:off x="284840" y="5841036"/>
            <a:ext cx="509756" cy="76946"/>
          </a:xfrm>
          <a:prstGeom prst="rect">
            <a:avLst/>
          </a:prstGeom>
        </p:spPr>
        <p:txBody>
          <a:bodyPr lIns="0" tIns="0" rIns="0" bIns="0" anchor="b"/>
          <a:lstStyle/>
          <a:p>
            <a:pPr marL="182880" indent="-125730" defTabSz="365760">
              <a:spcBef>
                <a:spcPts val="1100"/>
              </a:spcBef>
              <a:buSzPts val="900"/>
              <a:defRPr sz="960"/>
            </a:pPr>
            <a:endParaRPr/>
          </a:p>
        </p:txBody>
      </p:sp>
      <p:sp>
        <p:nvSpPr>
          <p:cNvPr id="20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719822" y="6301573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intergrund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147;p16" descr="Google Shape;147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6" y="6150521"/>
            <a:ext cx="1887841" cy="2307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7" name="Google Shape;148;p16"/>
          <p:cNvGrpSpPr/>
          <p:nvPr/>
        </p:nvGrpSpPr>
        <p:grpSpPr>
          <a:xfrm>
            <a:off x="7952078" y="6167709"/>
            <a:ext cx="674348" cy="690302"/>
            <a:chOff x="0" y="0"/>
            <a:chExt cx="674347" cy="690301"/>
          </a:xfrm>
        </p:grpSpPr>
        <p:sp>
          <p:nvSpPr>
            <p:cNvPr id="215" name="Google Shape;149;p16"/>
            <p:cNvSpPr/>
            <p:nvPr/>
          </p:nvSpPr>
          <p:spPr>
            <a:xfrm>
              <a:off x="-1" y="-1"/>
              <a:ext cx="674349" cy="690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248" y="0"/>
                  </a:lnTo>
                  <a:lnTo>
                    <a:pt x="21600" y="0"/>
                  </a:lnTo>
                  <a:lnTo>
                    <a:pt x="352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  <p:sp>
          <p:nvSpPr>
            <p:cNvPr id="216" name="Google Shape;150;p16"/>
            <p:cNvSpPr txBox="1"/>
            <p:nvPr/>
          </p:nvSpPr>
          <p:spPr>
            <a:xfrm>
              <a:off x="296036" y="281649"/>
              <a:ext cx="8227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.</a:t>
              </a:r>
            </a:p>
          </p:txBody>
        </p:sp>
      </p:grpSp>
      <p:sp>
        <p:nvSpPr>
          <p:cNvPr id="218" name="Google Shape;151;p16"/>
          <p:cNvSpPr/>
          <p:nvPr/>
        </p:nvSpPr>
        <p:spPr>
          <a:xfrm>
            <a:off x="0" y="6071487"/>
            <a:ext cx="9144000" cy="7865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19" name="Google Shape;152;p16"/>
          <p:cNvSpPr>
            <a:spLocks noGrp="1"/>
          </p:cNvSpPr>
          <p:nvPr>
            <p:ph type="pic" idx="2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0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43729" y="1623600"/>
            <a:ext cx="3611815" cy="361080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t"/>
          <a:lstStyle>
            <a:lvl1pPr marL="228600" indent="0">
              <a:spcBef>
                <a:spcPts val="900"/>
              </a:spcBef>
              <a:buClrTx/>
              <a:buSzTx/>
              <a:buFontTx/>
              <a:buNone/>
              <a:defRPr sz="100">
                <a:solidFill>
                  <a:srgbClr val="FFFFFF"/>
                </a:solidFill>
              </a:defRPr>
            </a:lvl1pPr>
            <a:lvl2pPr indent="-234950">
              <a:spcBef>
                <a:spcPts val="900"/>
              </a:spcBef>
              <a:buClrTx/>
              <a:buSzPts val="100"/>
              <a:buFontTx/>
              <a:defRPr sz="100">
                <a:solidFill>
                  <a:srgbClr val="FFFFFF"/>
                </a:solidFill>
              </a:defRPr>
            </a:lvl2pPr>
            <a:lvl3pPr indent="-234950">
              <a:spcBef>
                <a:spcPts val="900"/>
              </a:spcBef>
              <a:buClrTx/>
              <a:buSzPts val="100"/>
              <a:buFontTx/>
              <a:defRPr sz="100">
                <a:solidFill>
                  <a:srgbClr val="FFFFFF"/>
                </a:solidFill>
              </a:defRPr>
            </a:lvl3pPr>
            <a:lvl4pPr indent="-234950">
              <a:spcBef>
                <a:spcPts val="900"/>
              </a:spcBef>
              <a:buClrTx/>
              <a:buSzPts val="100"/>
              <a:buFontTx/>
              <a:defRPr sz="100">
                <a:solidFill>
                  <a:srgbClr val="FFFFFF"/>
                </a:solidFill>
              </a:defRPr>
            </a:lvl4pPr>
            <a:lvl5pPr indent="-234950">
              <a:spcBef>
                <a:spcPts val="900"/>
              </a:spcBef>
              <a:buClrTx/>
              <a:buSzPts val="100"/>
              <a:buFontTx/>
              <a:defRPr sz="1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1" name="Google Shape;154;p16"/>
          <p:cNvSpPr txBox="1">
            <a:spLocks noGrp="1"/>
          </p:cNvSpPr>
          <p:nvPr>
            <p:ph type="body" sz="quarter" idx="22"/>
          </p:nvPr>
        </p:nvSpPr>
        <p:spPr>
          <a:xfrm rot="13476889">
            <a:off x="3327887" y="-507500"/>
            <a:ext cx="27002" cy="3434666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/>
          <a:lstStyle/>
          <a:p>
            <a:endParaRPr/>
          </a:p>
        </p:txBody>
      </p:sp>
      <p:sp>
        <p:nvSpPr>
          <p:cNvPr id="222" name="Google Shape;155;p16"/>
          <p:cNvSpPr txBox="1">
            <a:spLocks noGrp="1"/>
          </p:cNvSpPr>
          <p:nvPr>
            <p:ph type="body" sz="quarter" idx="23"/>
          </p:nvPr>
        </p:nvSpPr>
        <p:spPr>
          <a:xfrm>
            <a:off x="1239391" y="3082750"/>
            <a:ext cx="2508748" cy="692499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3" name="Google Shape;157;p16"/>
          <p:cNvSpPr/>
          <p:nvPr/>
        </p:nvSpPr>
        <p:spPr>
          <a:xfrm>
            <a:off x="8109759" y="6169119"/>
            <a:ext cx="516667" cy="688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169" y="0"/>
                </a:lnTo>
                <a:lnTo>
                  <a:pt x="21600" y="0"/>
                </a:lnTo>
                <a:lnTo>
                  <a:pt x="431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24" name="Google Shape;158;p16"/>
          <p:cNvSpPr txBox="1">
            <a:spLocks noGrp="1"/>
          </p:cNvSpPr>
          <p:nvPr>
            <p:ph type="body" sz="quarter" idx="24"/>
          </p:nvPr>
        </p:nvSpPr>
        <p:spPr>
          <a:xfrm>
            <a:off x="8283647" y="6507836"/>
            <a:ext cx="11213" cy="1145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/>
          <a:lstStyle/>
          <a:p>
            <a:pPr marL="182880" indent="-125730" defTabSz="365760">
              <a:spcBef>
                <a:spcPts val="1100"/>
              </a:spcBef>
              <a:buSzPts val="900"/>
              <a:defRPr sz="960"/>
            </a:pPr>
            <a:endParaRPr/>
          </a:p>
        </p:txBody>
      </p:sp>
      <p:sp>
        <p:nvSpPr>
          <p:cNvPr id="225" name="Google Shape;159;p16"/>
          <p:cNvSpPr txBox="1">
            <a:spLocks noGrp="1"/>
          </p:cNvSpPr>
          <p:nvPr>
            <p:ph type="body" sz="quarter" idx="25"/>
          </p:nvPr>
        </p:nvSpPr>
        <p:spPr>
          <a:xfrm>
            <a:off x="223600" y="6111090"/>
            <a:ext cx="1991481" cy="31554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lIns="0" tIns="0" rIns="0" bIns="0" anchor="t"/>
          <a:lstStyle/>
          <a:p>
            <a:pPr marL="402336" indent="-276606" defTabSz="804672">
              <a:spcBef>
                <a:spcPts val="2500"/>
              </a:spcBef>
              <a:buSzPts val="2100"/>
              <a:defRPr sz="2112"/>
            </a:pPr>
            <a:endParaRPr/>
          </a:p>
        </p:txBody>
      </p:sp>
      <p:sp>
        <p:nvSpPr>
          <p:cNvPr id="22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719822" y="6301573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161;p17" descr="Google Shape;161;p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6" y="6150521"/>
            <a:ext cx="1887841" cy="2307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6" name="Google Shape;162;p17"/>
          <p:cNvGrpSpPr/>
          <p:nvPr/>
        </p:nvGrpSpPr>
        <p:grpSpPr>
          <a:xfrm>
            <a:off x="7952078" y="6167709"/>
            <a:ext cx="674348" cy="690302"/>
            <a:chOff x="0" y="0"/>
            <a:chExt cx="674347" cy="690301"/>
          </a:xfrm>
        </p:grpSpPr>
        <p:sp>
          <p:nvSpPr>
            <p:cNvPr id="234" name="Google Shape;163;p17"/>
            <p:cNvSpPr/>
            <p:nvPr/>
          </p:nvSpPr>
          <p:spPr>
            <a:xfrm>
              <a:off x="-1" y="-1"/>
              <a:ext cx="674349" cy="690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248" y="0"/>
                  </a:lnTo>
                  <a:lnTo>
                    <a:pt x="21600" y="0"/>
                  </a:lnTo>
                  <a:lnTo>
                    <a:pt x="352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  <p:sp>
          <p:nvSpPr>
            <p:cNvPr id="235" name="Google Shape;164;p17"/>
            <p:cNvSpPr txBox="1"/>
            <p:nvPr/>
          </p:nvSpPr>
          <p:spPr>
            <a:xfrm>
              <a:off x="296036" y="281649"/>
              <a:ext cx="8227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.</a:t>
              </a:r>
            </a:p>
          </p:txBody>
        </p:sp>
      </p:grpSp>
      <p:sp>
        <p:nvSpPr>
          <p:cNvPr id="23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84840" y="5841036"/>
            <a:ext cx="509757" cy="76946"/>
          </a:xfrm>
          <a:prstGeom prst="rect">
            <a:avLst/>
          </a:prstGeom>
        </p:spPr>
        <p:txBody>
          <a:bodyPr lIns="0" tIns="0" rIns="0" bIns="0" anchor="b"/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 sz="500"/>
            </a:lvl1pPr>
            <a:lvl2pPr indent="-260350">
              <a:spcBef>
                <a:spcPts val="0"/>
              </a:spcBef>
              <a:buClrTx/>
              <a:buSzPts val="500"/>
              <a:buFontTx/>
              <a:defRPr sz="500"/>
            </a:lvl2pPr>
            <a:lvl3pPr indent="-260350">
              <a:spcBef>
                <a:spcPts val="0"/>
              </a:spcBef>
              <a:buClrTx/>
              <a:buSzPts val="500"/>
              <a:buFontTx/>
              <a:defRPr sz="500"/>
            </a:lvl3pPr>
            <a:lvl4pPr indent="-260350">
              <a:spcBef>
                <a:spcPts val="0"/>
              </a:spcBef>
              <a:buClrTx/>
              <a:buSzPts val="500"/>
              <a:buFontTx/>
              <a:defRPr sz="500"/>
            </a:lvl4pPr>
            <a:lvl5pPr indent="-260350">
              <a:spcBef>
                <a:spcPts val="0"/>
              </a:spcBef>
              <a:buClrTx/>
              <a:buSzPts val="500"/>
              <a:buFontTx/>
              <a:defRPr sz="5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719822" y="6301573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46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4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Titeltext</a:t>
            </a:r>
          </a:p>
        </p:txBody>
      </p:sp>
      <p:sp>
        <p:nvSpPr>
          <p:cNvPr id="255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5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19;p3"/>
          <p:cNvGrpSpPr/>
          <p:nvPr/>
        </p:nvGrpSpPr>
        <p:grpSpPr>
          <a:xfrm>
            <a:off x="7952078" y="6167709"/>
            <a:ext cx="674348" cy="690302"/>
            <a:chOff x="0" y="0"/>
            <a:chExt cx="674347" cy="690301"/>
          </a:xfrm>
        </p:grpSpPr>
        <p:sp>
          <p:nvSpPr>
            <p:cNvPr id="23" name="Google Shape;20;p3"/>
            <p:cNvSpPr/>
            <p:nvPr/>
          </p:nvSpPr>
          <p:spPr>
            <a:xfrm>
              <a:off x="-1" y="-1"/>
              <a:ext cx="674349" cy="690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248" y="0"/>
                  </a:lnTo>
                  <a:lnTo>
                    <a:pt x="21600" y="0"/>
                  </a:lnTo>
                  <a:lnTo>
                    <a:pt x="352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  <p:sp>
          <p:nvSpPr>
            <p:cNvPr id="24" name="Google Shape;21;p3"/>
            <p:cNvSpPr txBox="1"/>
            <p:nvPr/>
          </p:nvSpPr>
          <p:spPr>
            <a:xfrm>
              <a:off x="296036" y="281649"/>
              <a:ext cx="8227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.</a:t>
              </a:r>
            </a:p>
          </p:txBody>
        </p:sp>
      </p:grpSp>
      <p:sp>
        <p:nvSpPr>
          <p:cNvPr id="26" name="Titeltext"/>
          <p:cNvSpPr txBox="1">
            <a:spLocks noGrp="1"/>
          </p:cNvSpPr>
          <p:nvPr>
            <p:ph type="title"/>
          </p:nvPr>
        </p:nvSpPr>
        <p:spPr>
          <a:xfrm>
            <a:off x="284836" y="615312"/>
            <a:ext cx="8574326" cy="369334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4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Titeltext</a:t>
            </a:r>
          </a:p>
        </p:txBody>
      </p:sp>
      <p:sp>
        <p:nvSpPr>
          <p:cNvPr id="27" name="Textebene 1…"/>
          <p:cNvSpPr txBox="1">
            <a:spLocks noGrp="1"/>
          </p:cNvSpPr>
          <p:nvPr>
            <p:ph type="body" idx="1"/>
          </p:nvPr>
        </p:nvSpPr>
        <p:spPr>
          <a:xfrm>
            <a:off x="284836" y="1855366"/>
            <a:ext cx="8574326" cy="3877891"/>
          </a:xfrm>
          <a:prstGeom prst="rect">
            <a:avLst/>
          </a:prstGeom>
        </p:spPr>
        <p:txBody>
          <a:bodyPr lIns="0" tIns="0" rIns="0" bIns="0" anchor="t"/>
          <a:lstStyle>
            <a:lvl1pPr marL="228600" indent="0">
              <a:spcBef>
                <a:spcPts val="900"/>
              </a:spcBef>
              <a:buClrTx/>
              <a:buSzTx/>
              <a:buFontTx/>
              <a:buNone/>
              <a:defRPr sz="1200"/>
            </a:lvl1pPr>
            <a:lvl2pPr indent="-304800">
              <a:spcBef>
                <a:spcPts val="900"/>
              </a:spcBef>
              <a:buClrTx/>
              <a:buSzPts val="1200"/>
              <a:buFontTx/>
              <a:defRPr sz="1200"/>
            </a:lvl2pPr>
            <a:lvl3pPr indent="-304800">
              <a:spcBef>
                <a:spcPts val="900"/>
              </a:spcBef>
              <a:buClrTx/>
              <a:buSzPts val="1200"/>
              <a:buFontTx/>
              <a:defRPr sz="1200"/>
            </a:lvl3pPr>
            <a:lvl4pPr indent="-304800">
              <a:spcBef>
                <a:spcPts val="900"/>
              </a:spcBef>
              <a:buClrTx/>
              <a:buSzPts val="1200"/>
              <a:buFontTx/>
              <a:defRPr sz="1200"/>
            </a:lvl4pPr>
            <a:lvl5pPr indent="-304800">
              <a:spcBef>
                <a:spcPts val="900"/>
              </a:spcBef>
              <a:buClrTx/>
              <a:buSzPts val="1200"/>
              <a:buFontTx/>
              <a:defRPr sz="1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719822" y="6301573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8;p4"/>
          <p:cNvSpPr>
            <a:spLocks noGrp="1"/>
          </p:cNvSpPr>
          <p:nvPr>
            <p:ph type="pic" sz="half" idx="21"/>
          </p:nvPr>
        </p:nvSpPr>
        <p:spPr>
          <a:xfrm>
            <a:off x="1157671" y="1050201"/>
            <a:ext cx="4757598" cy="47575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6" name="Titeltext"/>
          <p:cNvSpPr txBox="1">
            <a:spLocks noGrp="1"/>
          </p:cNvSpPr>
          <p:nvPr>
            <p:ph type="title"/>
          </p:nvPr>
        </p:nvSpPr>
        <p:spPr>
          <a:xfrm>
            <a:off x="251521" y="2287065"/>
            <a:ext cx="5776275" cy="34625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4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Titeltext</a:t>
            </a:r>
          </a:p>
        </p:txBody>
      </p:sp>
      <p:sp>
        <p:nvSpPr>
          <p:cNvPr id="3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51521" y="3840245"/>
            <a:ext cx="5776275" cy="153890"/>
          </a:xfrm>
          <a:prstGeom prst="rect">
            <a:avLst/>
          </a:prstGeom>
        </p:spPr>
        <p:txBody>
          <a:bodyPr lIns="0" tIns="0" rIns="0" bIns="0" anchor="t"/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 sz="1000"/>
            </a:lvl1pPr>
            <a:lvl2pPr marL="228600" indent="457200">
              <a:spcBef>
                <a:spcPts val="0"/>
              </a:spcBef>
              <a:buClrTx/>
              <a:buSzTx/>
              <a:buFontTx/>
              <a:buNone/>
              <a:defRPr sz="1000"/>
            </a:lvl2pPr>
            <a:lvl3pPr marL="228600" indent="914400">
              <a:spcBef>
                <a:spcPts val="0"/>
              </a:spcBef>
              <a:buClrTx/>
              <a:buSzTx/>
              <a:buFontTx/>
              <a:buNone/>
              <a:defRPr sz="1000"/>
            </a:lvl3pPr>
            <a:lvl4pPr marL="228600" indent="1371600">
              <a:spcBef>
                <a:spcPts val="0"/>
              </a:spcBef>
              <a:buClrTx/>
              <a:buSzTx/>
              <a:buFontTx/>
              <a:buNone/>
              <a:defRPr sz="1000"/>
            </a:lvl4pPr>
            <a:lvl5pPr marL="228600" indent="1828800">
              <a:spcBef>
                <a:spcPts val="0"/>
              </a:spcBef>
              <a:buClrTx/>
              <a:buSzTx/>
              <a:buFontTx/>
              <a:buNone/>
              <a:defRPr sz="10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38" name="Google Shape;31;p4" descr="Google Shape;31;p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620" y="433485"/>
            <a:ext cx="1735069" cy="309990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Google Shape;32;p4"/>
          <p:cNvSpPr txBox="1"/>
          <p:nvPr/>
        </p:nvSpPr>
        <p:spPr>
          <a:xfrm rot="5400000">
            <a:off x="7822719" y="4859920"/>
            <a:ext cx="1223418" cy="186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2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Studiere Zukunft</a:t>
            </a:r>
          </a:p>
        </p:txBody>
      </p:sp>
      <p:sp>
        <p:nvSpPr>
          <p:cNvPr id="40" name="Google Shape;33;p4"/>
          <p:cNvSpPr txBox="1">
            <a:spLocks noGrp="1"/>
          </p:cNvSpPr>
          <p:nvPr>
            <p:ph type="body" sz="quarter" idx="22"/>
          </p:nvPr>
        </p:nvSpPr>
        <p:spPr>
          <a:xfrm rot="2676888">
            <a:off x="1535258" y="3841343"/>
            <a:ext cx="27002" cy="3535532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426199" y="6292850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36;p5"/>
          <p:cNvSpPr>
            <a:spLocks noGrp="1"/>
          </p:cNvSpPr>
          <p:nvPr>
            <p:ph type="pic" sz="half" idx="21"/>
          </p:nvPr>
        </p:nvSpPr>
        <p:spPr>
          <a:xfrm>
            <a:off x="2159250" y="1019732"/>
            <a:ext cx="4825500" cy="48185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9" name="Titeltext"/>
          <p:cNvSpPr txBox="1">
            <a:spLocks noGrp="1"/>
          </p:cNvSpPr>
          <p:nvPr>
            <p:ph type="title"/>
          </p:nvPr>
        </p:nvSpPr>
        <p:spPr>
          <a:xfrm>
            <a:off x="1216056" y="2417790"/>
            <a:ext cx="5776277" cy="34625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4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Titeltext</a:t>
            </a:r>
          </a:p>
        </p:txBody>
      </p:sp>
      <p:sp>
        <p:nvSpPr>
          <p:cNvPr id="5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16056" y="3867346"/>
            <a:ext cx="5776277" cy="153890"/>
          </a:xfrm>
          <a:prstGeom prst="rect">
            <a:avLst/>
          </a:prstGeom>
        </p:spPr>
        <p:txBody>
          <a:bodyPr lIns="0" tIns="0" rIns="0" bIns="0" anchor="t"/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 sz="1000"/>
            </a:lvl1pPr>
            <a:lvl2pPr marL="228600" indent="457200">
              <a:spcBef>
                <a:spcPts val="0"/>
              </a:spcBef>
              <a:buClrTx/>
              <a:buSzTx/>
              <a:buFontTx/>
              <a:buNone/>
              <a:defRPr sz="1000"/>
            </a:lvl2pPr>
            <a:lvl3pPr marL="228600" indent="914400">
              <a:spcBef>
                <a:spcPts val="0"/>
              </a:spcBef>
              <a:buClrTx/>
              <a:buSzTx/>
              <a:buFontTx/>
              <a:buNone/>
              <a:defRPr sz="1000"/>
            </a:lvl3pPr>
            <a:lvl4pPr marL="228600" indent="1371600">
              <a:spcBef>
                <a:spcPts val="0"/>
              </a:spcBef>
              <a:buClrTx/>
              <a:buSzTx/>
              <a:buFontTx/>
              <a:buNone/>
              <a:defRPr sz="1000"/>
            </a:lvl4pPr>
            <a:lvl5pPr marL="228600" indent="1828800">
              <a:spcBef>
                <a:spcPts val="0"/>
              </a:spcBef>
              <a:buClrTx/>
              <a:buSzTx/>
              <a:buFontTx/>
              <a:buNone/>
              <a:defRPr sz="10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1" name="Google Shape;39;p5"/>
          <p:cNvSpPr txBox="1">
            <a:spLocks noGrp="1"/>
          </p:cNvSpPr>
          <p:nvPr>
            <p:ph type="body" sz="quarter" idx="22"/>
          </p:nvPr>
        </p:nvSpPr>
        <p:spPr>
          <a:xfrm rot="2676888">
            <a:off x="3361090" y="3840700"/>
            <a:ext cx="27002" cy="353998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Google Shape;40;p5"/>
          <p:cNvSpPr txBox="1"/>
          <p:nvPr/>
        </p:nvSpPr>
        <p:spPr>
          <a:xfrm rot="5400000">
            <a:off x="7822719" y="4859920"/>
            <a:ext cx="1223418" cy="186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Studiere Zukunft</a:t>
            </a:r>
          </a:p>
        </p:txBody>
      </p:sp>
      <p:pic>
        <p:nvPicPr>
          <p:cNvPr id="53" name="Google Shape;41;p5" descr="Google Shape;41;p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762" y="433485"/>
            <a:ext cx="1734925" cy="3099905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426199" y="6292850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0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44;p6"/>
          <p:cNvSpPr>
            <a:spLocks noGrp="1"/>
          </p:cNvSpPr>
          <p:nvPr>
            <p:ph type="pic" sz="half" idx="21"/>
          </p:nvPr>
        </p:nvSpPr>
        <p:spPr>
          <a:xfrm>
            <a:off x="2501999" y="1358999"/>
            <a:ext cx="4140002" cy="4140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2" name="Titeltext"/>
          <p:cNvSpPr txBox="1">
            <a:spLocks noGrp="1"/>
          </p:cNvSpPr>
          <p:nvPr>
            <p:ph type="title"/>
          </p:nvPr>
        </p:nvSpPr>
        <p:spPr>
          <a:xfrm>
            <a:off x="1216056" y="2417790"/>
            <a:ext cx="5776277" cy="34625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4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Titeltext</a:t>
            </a:r>
          </a:p>
        </p:txBody>
      </p:sp>
      <p:sp>
        <p:nvSpPr>
          <p:cNvPr id="6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16056" y="3867346"/>
            <a:ext cx="5776277" cy="153890"/>
          </a:xfrm>
          <a:prstGeom prst="rect">
            <a:avLst/>
          </a:prstGeom>
        </p:spPr>
        <p:txBody>
          <a:bodyPr lIns="0" tIns="0" rIns="0" bIns="0" anchor="t"/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 sz="1000"/>
            </a:lvl1pPr>
            <a:lvl2pPr marL="228600" indent="457200">
              <a:spcBef>
                <a:spcPts val="0"/>
              </a:spcBef>
              <a:buClrTx/>
              <a:buSzTx/>
              <a:buFontTx/>
              <a:buNone/>
              <a:defRPr sz="1000"/>
            </a:lvl2pPr>
            <a:lvl3pPr marL="228600" indent="914400">
              <a:spcBef>
                <a:spcPts val="0"/>
              </a:spcBef>
              <a:buClrTx/>
              <a:buSzTx/>
              <a:buFontTx/>
              <a:buNone/>
              <a:defRPr sz="1000"/>
            </a:lvl3pPr>
            <a:lvl4pPr marL="228600" indent="1371600">
              <a:spcBef>
                <a:spcPts val="0"/>
              </a:spcBef>
              <a:buClrTx/>
              <a:buSzTx/>
              <a:buFontTx/>
              <a:buNone/>
              <a:defRPr sz="1000"/>
            </a:lvl4pPr>
            <a:lvl5pPr marL="228600" indent="1828800">
              <a:spcBef>
                <a:spcPts val="0"/>
              </a:spcBef>
              <a:buClrTx/>
              <a:buSzTx/>
              <a:buFontTx/>
              <a:buNone/>
              <a:defRPr sz="10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4" name="Google Shape;47;p6"/>
          <p:cNvSpPr txBox="1">
            <a:spLocks noGrp="1"/>
          </p:cNvSpPr>
          <p:nvPr>
            <p:ph type="body" sz="quarter" idx="22"/>
          </p:nvPr>
        </p:nvSpPr>
        <p:spPr>
          <a:xfrm rot="2676888">
            <a:off x="3361090" y="3840700"/>
            <a:ext cx="27002" cy="3539984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Google Shape;48;p6"/>
          <p:cNvSpPr txBox="1"/>
          <p:nvPr/>
        </p:nvSpPr>
        <p:spPr>
          <a:xfrm rot="5400000">
            <a:off x="7822719" y="4859920"/>
            <a:ext cx="1223418" cy="186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Studiere Zukunft</a:t>
            </a:r>
          </a:p>
        </p:txBody>
      </p:sp>
      <p:pic>
        <p:nvPicPr>
          <p:cNvPr id="66" name="Google Shape;49;p6" descr="Google Shape;49;p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762" y="433485"/>
            <a:ext cx="1734925" cy="3099905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426199" y="6292850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piteltrenner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52;p7" descr="Google Shape;52;p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6" y="6150521"/>
            <a:ext cx="1887841" cy="2307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7" name="Google Shape;53;p7"/>
          <p:cNvGrpSpPr/>
          <p:nvPr/>
        </p:nvGrpSpPr>
        <p:grpSpPr>
          <a:xfrm>
            <a:off x="7952078" y="6167709"/>
            <a:ext cx="674348" cy="690302"/>
            <a:chOff x="0" y="0"/>
            <a:chExt cx="674347" cy="690301"/>
          </a:xfrm>
        </p:grpSpPr>
        <p:sp>
          <p:nvSpPr>
            <p:cNvPr id="75" name="Google Shape;54;p7"/>
            <p:cNvSpPr/>
            <p:nvPr/>
          </p:nvSpPr>
          <p:spPr>
            <a:xfrm>
              <a:off x="-1" y="-1"/>
              <a:ext cx="674349" cy="690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248" y="0"/>
                  </a:lnTo>
                  <a:lnTo>
                    <a:pt x="21600" y="0"/>
                  </a:lnTo>
                  <a:lnTo>
                    <a:pt x="352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  <p:sp>
          <p:nvSpPr>
            <p:cNvPr id="76" name="Google Shape;55;p7"/>
            <p:cNvSpPr txBox="1"/>
            <p:nvPr/>
          </p:nvSpPr>
          <p:spPr>
            <a:xfrm>
              <a:off x="296036" y="281649"/>
              <a:ext cx="8227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.</a:t>
              </a:r>
            </a:p>
          </p:txBody>
        </p:sp>
      </p:grpSp>
      <p:sp>
        <p:nvSpPr>
          <p:cNvPr id="78" name="Google Shape;56;p7"/>
          <p:cNvSpPr/>
          <p:nvPr/>
        </p:nvSpPr>
        <p:spPr>
          <a:xfrm>
            <a:off x="0" y="5821383"/>
            <a:ext cx="9144000" cy="103662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79" name="Google Shape;57;p7"/>
          <p:cNvSpPr/>
          <p:nvPr/>
        </p:nvSpPr>
        <p:spPr>
          <a:xfrm rot="5400000">
            <a:off x="3976750" y="1487747"/>
            <a:ext cx="4816802" cy="3592803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8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36974" y="3111024"/>
            <a:ext cx="8070058" cy="346251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 sz="2200" b="1"/>
            </a:lvl1pPr>
            <a:lvl2pPr indent="-368300">
              <a:spcBef>
                <a:spcPts val="0"/>
              </a:spcBef>
              <a:buClrTx/>
              <a:buSzPts val="2200"/>
              <a:buFontTx/>
              <a:defRPr sz="2200" b="1"/>
            </a:lvl2pPr>
            <a:lvl3pPr indent="-368300">
              <a:spcBef>
                <a:spcPts val="0"/>
              </a:spcBef>
              <a:buClrTx/>
              <a:buSzPts val="2200"/>
              <a:buFontTx/>
              <a:defRPr sz="2200" b="1"/>
            </a:lvl3pPr>
            <a:lvl4pPr indent="-368300">
              <a:spcBef>
                <a:spcPts val="0"/>
              </a:spcBef>
              <a:buClrTx/>
              <a:buSzPts val="2200"/>
              <a:buFontTx/>
              <a:defRPr sz="2200" b="1"/>
            </a:lvl4pPr>
            <a:lvl5pPr indent="-368300">
              <a:spcBef>
                <a:spcPts val="0"/>
              </a:spcBef>
              <a:buClrTx/>
              <a:buSzPts val="2200"/>
              <a:buFontTx/>
              <a:defRPr sz="22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1" name="Google Shape;59;p7"/>
          <p:cNvSpPr txBox="1">
            <a:spLocks noGrp="1"/>
          </p:cNvSpPr>
          <p:nvPr>
            <p:ph type="body" sz="quarter" idx="21"/>
          </p:nvPr>
        </p:nvSpPr>
        <p:spPr>
          <a:xfrm rot="13476889">
            <a:off x="6282751" y="-576927"/>
            <a:ext cx="27002" cy="3888002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/>
          <a:lstStyle/>
          <a:p>
            <a:endParaRPr/>
          </a:p>
        </p:txBody>
      </p:sp>
      <p:pic>
        <p:nvPicPr>
          <p:cNvPr id="82" name="Google Shape;61;p7" descr="Google Shape;61;p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06" y="6150521"/>
            <a:ext cx="1887841" cy="230742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Google Shape;62;p7"/>
          <p:cNvSpPr/>
          <p:nvPr/>
        </p:nvSpPr>
        <p:spPr>
          <a:xfrm>
            <a:off x="7952081" y="6169119"/>
            <a:ext cx="674346" cy="688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169" y="0"/>
                </a:lnTo>
                <a:lnTo>
                  <a:pt x="21600" y="0"/>
                </a:lnTo>
                <a:lnTo>
                  <a:pt x="431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8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719822" y="6301573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piteltrenn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64;p8" descr="Google Shape;64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6" y="6150521"/>
            <a:ext cx="1887841" cy="2307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4" name="Google Shape;65;p8"/>
          <p:cNvGrpSpPr/>
          <p:nvPr/>
        </p:nvGrpSpPr>
        <p:grpSpPr>
          <a:xfrm>
            <a:off x="7952078" y="6167709"/>
            <a:ext cx="674348" cy="690302"/>
            <a:chOff x="0" y="0"/>
            <a:chExt cx="674347" cy="690301"/>
          </a:xfrm>
        </p:grpSpPr>
        <p:sp>
          <p:nvSpPr>
            <p:cNvPr id="92" name="Google Shape;66;p8"/>
            <p:cNvSpPr/>
            <p:nvPr/>
          </p:nvSpPr>
          <p:spPr>
            <a:xfrm>
              <a:off x="-1" y="-1"/>
              <a:ext cx="674349" cy="690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248" y="0"/>
                  </a:lnTo>
                  <a:lnTo>
                    <a:pt x="21600" y="0"/>
                  </a:lnTo>
                  <a:lnTo>
                    <a:pt x="352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  <p:sp>
          <p:nvSpPr>
            <p:cNvPr id="93" name="Google Shape;67;p8"/>
            <p:cNvSpPr txBox="1"/>
            <p:nvPr/>
          </p:nvSpPr>
          <p:spPr>
            <a:xfrm>
              <a:off x="296036" y="281649"/>
              <a:ext cx="8227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.</a:t>
              </a:r>
            </a:p>
          </p:txBody>
        </p:sp>
      </p:grpSp>
      <p:sp>
        <p:nvSpPr>
          <p:cNvPr id="95" name="Google Shape;68;p8"/>
          <p:cNvSpPr/>
          <p:nvPr/>
        </p:nvSpPr>
        <p:spPr>
          <a:xfrm>
            <a:off x="0" y="5821383"/>
            <a:ext cx="9144000" cy="103662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96" name="Google Shape;69;p8"/>
          <p:cNvSpPr/>
          <p:nvPr/>
        </p:nvSpPr>
        <p:spPr>
          <a:xfrm rot="4487256">
            <a:off x="2073210" y="1274845"/>
            <a:ext cx="4997580" cy="4308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12" y="0"/>
                </a:lnTo>
                <a:lnTo>
                  <a:pt x="16188" y="0"/>
                </a:lnTo>
                <a:lnTo>
                  <a:pt x="21600" y="10800"/>
                </a:lnTo>
                <a:lnTo>
                  <a:pt x="16188" y="21600"/>
                </a:lnTo>
                <a:lnTo>
                  <a:pt x="5412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9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36974" y="3091757"/>
            <a:ext cx="8070058" cy="346251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 sz="2200" b="1"/>
            </a:lvl1pPr>
            <a:lvl2pPr indent="-368300">
              <a:spcBef>
                <a:spcPts val="0"/>
              </a:spcBef>
              <a:buClrTx/>
              <a:buSzPts val="2200"/>
              <a:buFontTx/>
              <a:defRPr sz="2200" b="1"/>
            </a:lvl2pPr>
            <a:lvl3pPr indent="-368300">
              <a:spcBef>
                <a:spcPts val="0"/>
              </a:spcBef>
              <a:buClrTx/>
              <a:buSzPts val="2200"/>
              <a:buFontTx/>
              <a:defRPr sz="2200" b="1"/>
            </a:lvl3pPr>
            <a:lvl4pPr indent="-368300">
              <a:spcBef>
                <a:spcPts val="0"/>
              </a:spcBef>
              <a:buClrTx/>
              <a:buSzPts val="2200"/>
              <a:buFontTx/>
              <a:defRPr sz="2200" b="1"/>
            </a:lvl4pPr>
            <a:lvl5pPr indent="-368300">
              <a:spcBef>
                <a:spcPts val="0"/>
              </a:spcBef>
              <a:buClrTx/>
              <a:buSzPts val="2200"/>
              <a:buFontTx/>
              <a:defRPr sz="22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8" name="Google Shape;71;p8"/>
          <p:cNvSpPr txBox="1">
            <a:spLocks noGrp="1"/>
          </p:cNvSpPr>
          <p:nvPr>
            <p:ph type="body" sz="quarter" idx="21"/>
          </p:nvPr>
        </p:nvSpPr>
        <p:spPr>
          <a:xfrm rot="13476889">
            <a:off x="4481109" y="-576927"/>
            <a:ext cx="27002" cy="3888002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/>
          <a:lstStyle/>
          <a:p>
            <a:endParaRPr/>
          </a:p>
        </p:txBody>
      </p:sp>
      <p:pic>
        <p:nvPicPr>
          <p:cNvPr id="99" name="Google Shape;73;p8" descr="Google Shape;73;p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06" y="6150521"/>
            <a:ext cx="1887841" cy="23074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Google Shape;74;p8"/>
          <p:cNvSpPr/>
          <p:nvPr/>
        </p:nvSpPr>
        <p:spPr>
          <a:xfrm>
            <a:off x="7952081" y="6169119"/>
            <a:ext cx="674346" cy="688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169" y="0"/>
                </a:lnTo>
                <a:lnTo>
                  <a:pt x="21600" y="0"/>
                </a:lnTo>
                <a:lnTo>
                  <a:pt x="431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0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719822" y="6301573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piteltrenner 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76;p9" descr="Google Shape;76;p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6" y="6150521"/>
            <a:ext cx="1887841" cy="2307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1" name="Google Shape;77;p9"/>
          <p:cNvGrpSpPr/>
          <p:nvPr/>
        </p:nvGrpSpPr>
        <p:grpSpPr>
          <a:xfrm>
            <a:off x="7952078" y="6167709"/>
            <a:ext cx="674348" cy="690302"/>
            <a:chOff x="0" y="0"/>
            <a:chExt cx="674347" cy="690301"/>
          </a:xfrm>
        </p:grpSpPr>
        <p:sp>
          <p:nvSpPr>
            <p:cNvPr id="109" name="Google Shape;78;p9"/>
            <p:cNvSpPr/>
            <p:nvPr/>
          </p:nvSpPr>
          <p:spPr>
            <a:xfrm>
              <a:off x="-1" y="-1"/>
              <a:ext cx="674349" cy="690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248" y="0"/>
                  </a:lnTo>
                  <a:lnTo>
                    <a:pt x="21600" y="0"/>
                  </a:lnTo>
                  <a:lnTo>
                    <a:pt x="352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  <p:sp>
          <p:nvSpPr>
            <p:cNvPr id="110" name="Google Shape;79;p9"/>
            <p:cNvSpPr txBox="1"/>
            <p:nvPr/>
          </p:nvSpPr>
          <p:spPr>
            <a:xfrm>
              <a:off x="296036" y="281649"/>
              <a:ext cx="8227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.</a:t>
              </a:r>
            </a:p>
          </p:txBody>
        </p:sp>
      </p:grpSp>
      <p:sp>
        <p:nvSpPr>
          <p:cNvPr id="112" name="Google Shape;80;p9"/>
          <p:cNvSpPr/>
          <p:nvPr/>
        </p:nvSpPr>
        <p:spPr>
          <a:xfrm>
            <a:off x="547650" y="1031709"/>
            <a:ext cx="4791604" cy="47896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13" name="Textebene 1…"/>
          <p:cNvSpPr txBox="1">
            <a:spLocks noGrp="1"/>
          </p:cNvSpPr>
          <p:nvPr>
            <p:ph type="body" sz="quarter" idx="1"/>
          </p:nvPr>
        </p:nvSpPr>
        <p:spPr>
          <a:xfrm rot="13476888">
            <a:off x="2140107" y="-507500"/>
            <a:ext cx="27002" cy="3434666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/>
          <a:lstStyle>
            <a:lvl1pPr marL="228600" indent="0">
              <a:spcBef>
                <a:spcPts val="900"/>
              </a:spcBef>
              <a:buClrTx/>
              <a:buSzTx/>
              <a:buFontTx/>
              <a:buNone/>
              <a:defRPr sz="100">
                <a:solidFill>
                  <a:schemeClr val="accent4"/>
                </a:solidFill>
              </a:defRPr>
            </a:lvl1pPr>
            <a:lvl2pPr indent="-234950">
              <a:spcBef>
                <a:spcPts val="900"/>
              </a:spcBef>
              <a:buClrTx/>
              <a:buSzPts val="100"/>
              <a:buFontTx/>
              <a:defRPr sz="100">
                <a:solidFill>
                  <a:schemeClr val="accent4"/>
                </a:solidFill>
              </a:defRPr>
            </a:lvl2pPr>
            <a:lvl3pPr indent="-234950">
              <a:spcBef>
                <a:spcPts val="900"/>
              </a:spcBef>
              <a:buClrTx/>
              <a:buSzPts val="100"/>
              <a:buFontTx/>
              <a:defRPr sz="100">
                <a:solidFill>
                  <a:schemeClr val="accent4"/>
                </a:solidFill>
              </a:defRPr>
            </a:lvl3pPr>
            <a:lvl4pPr indent="-234950">
              <a:spcBef>
                <a:spcPts val="900"/>
              </a:spcBef>
              <a:buClrTx/>
              <a:buSzPts val="100"/>
              <a:buFontTx/>
              <a:defRPr sz="100">
                <a:solidFill>
                  <a:schemeClr val="accent4"/>
                </a:solidFill>
              </a:defRPr>
            </a:lvl4pPr>
            <a:lvl5pPr indent="-234950">
              <a:spcBef>
                <a:spcPts val="900"/>
              </a:spcBef>
              <a:buClrTx/>
              <a:buSzPts val="100"/>
              <a:buFontTx/>
              <a:defRPr sz="100">
                <a:solidFill>
                  <a:schemeClr val="accent4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4" name="Google Shape;82;p9"/>
          <p:cNvSpPr txBox="1">
            <a:spLocks noGrp="1"/>
          </p:cNvSpPr>
          <p:nvPr>
            <p:ph type="body" sz="quarter" idx="21"/>
          </p:nvPr>
        </p:nvSpPr>
        <p:spPr>
          <a:xfrm>
            <a:off x="1239391" y="3253423"/>
            <a:ext cx="6665222" cy="346251"/>
          </a:xfrm>
          <a:prstGeom prst="rect">
            <a:avLst/>
          </a:prstGeom>
        </p:spPr>
        <p:txBody>
          <a:bodyPr lIns="0" tIns="0" rIns="0" bIns="0"/>
          <a:lstStyle/>
          <a:p>
            <a:pPr marL="429768" indent="-295465" defTabSz="859536">
              <a:spcBef>
                <a:spcPts val="2700"/>
              </a:spcBef>
              <a:buSzPts val="2200"/>
              <a:defRPr sz="2256"/>
            </a:pPr>
            <a:endParaRPr/>
          </a:p>
        </p:txBody>
      </p:sp>
      <p:sp>
        <p:nvSpPr>
          <p:cNvPr id="11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719822" y="6301573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piteltrenner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85;p10" descr="Google Shape;85;p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6" y="6150521"/>
            <a:ext cx="1887841" cy="2307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5" name="Google Shape;86;p10"/>
          <p:cNvGrpSpPr/>
          <p:nvPr/>
        </p:nvGrpSpPr>
        <p:grpSpPr>
          <a:xfrm>
            <a:off x="7952078" y="6167709"/>
            <a:ext cx="674348" cy="690302"/>
            <a:chOff x="0" y="0"/>
            <a:chExt cx="674347" cy="690301"/>
          </a:xfrm>
        </p:grpSpPr>
        <p:sp>
          <p:nvSpPr>
            <p:cNvPr id="123" name="Google Shape;87;p10"/>
            <p:cNvSpPr/>
            <p:nvPr/>
          </p:nvSpPr>
          <p:spPr>
            <a:xfrm>
              <a:off x="-1" y="-1"/>
              <a:ext cx="674349" cy="690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248" y="0"/>
                  </a:lnTo>
                  <a:lnTo>
                    <a:pt x="21600" y="0"/>
                  </a:lnTo>
                  <a:lnTo>
                    <a:pt x="352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  <p:sp>
          <p:nvSpPr>
            <p:cNvPr id="124" name="Google Shape;88;p10"/>
            <p:cNvSpPr txBox="1"/>
            <p:nvPr/>
          </p:nvSpPr>
          <p:spPr>
            <a:xfrm>
              <a:off x="296036" y="281649"/>
              <a:ext cx="82276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1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.</a:t>
              </a:r>
            </a:p>
          </p:txBody>
        </p:sp>
      </p:grpSp>
      <p:sp>
        <p:nvSpPr>
          <p:cNvPr id="126" name="Google Shape;89;p10"/>
          <p:cNvSpPr/>
          <p:nvPr/>
        </p:nvSpPr>
        <p:spPr>
          <a:xfrm>
            <a:off x="0" y="5821383"/>
            <a:ext cx="9144000" cy="103662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27" name="Google Shape;90;p10"/>
          <p:cNvSpPr/>
          <p:nvPr/>
        </p:nvSpPr>
        <p:spPr>
          <a:xfrm>
            <a:off x="3786339" y="1031709"/>
            <a:ext cx="4791603" cy="478967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2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39391" y="3253423"/>
            <a:ext cx="6665222" cy="346251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 sz="2200" b="1">
                <a:solidFill>
                  <a:srgbClr val="FFFFFF"/>
                </a:solidFill>
              </a:defRPr>
            </a:lvl1pPr>
            <a:lvl2pPr indent="-368300">
              <a:spcBef>
                <a:spcPts val="0"/>
              </a:spcBef>
              <a:buClrTx/>
              <a:buSzPts val="2200"/>
              <a:buFontTx/>
              <a:defRPr sz="2200" b="1">
                <a:solidFill>
                  <a:srgbClr val="FFFFFF"/>
                </a:solidFill>
              </a:defRPr>
            </a:lvl2pPr>
            <a:lvl3pPr indent="-368300">
              <a:spcBef>
                <a:spcPts val="0"/>
              </a:spcBef>
              <a:buClrTx/>
              <a:buSzPts val="2200"/>
              <a:buFontTx/>
              <a:defRPr sz="2200" b="1">
                <a:solidFill>
                  <a:srgbClr val="FFFFFF"/>
                </a:solidFill>
              </a:defRPr>
            </a:lvl3pPr>
            <a:lvl4pPr indent="-368300">
              <a:spcBef>
                <a:spcPts val="0"/>
              </a:spcBef>
              <a:buClrTx/>
              <a:buSzPts val="2200"/>
              <a:buFontTx/>
              <a:defRPr sz="2200" b="1">
                <a:solidFill>
                  <a:srgbClr val="FFFFFF"/>
                </a:solidFill>
              </a:defRPr>
            </a:lvl4pPr>
            <a:lvl5pPr indent="-368300">
              <a:spcBef>
                <a:spcPts val="0"/>
              </a:spcBef>
              <a:buClrTx/>
              <a:buSzPts val="2200"/>
              <a:buFontTx/>
              <a:defRPr sz="2200" b="1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9" name="Google Shape;92;p10"/>
          <p:cNvSpPr txBox="1">
            <a:spLocks noGrp="1"/>
          </p:cNvSpPr>
          <p:nvPr>
            <p:ph type="body" sz="quarter" idx="21"/>
          </p:nvPr>
        </p:nvSpPr>
        <p:spPr>
          <a:xfrm rot="2676888">
            <a:off x="5361835" y="3392894"/>
            <a:ext cx="27002" cy="4063168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/>
          <a:lstStyle/>
          <a:p>
            <a:endParaRPr/>
          </a:p>
        </p:txBody>
      </p:sp>
      <p:pic>
        <p:nvPicPr>
          <p:cNvPr id="130" name="Google Shape;94;p10" descr="Google Shape;94;p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06" y="6150521"/>
            <a:ext cx="1887841" cy="230742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Google Shape;95;p10"/>
          <p:cNvSpPr/>
          <p:nvPr/>
        </p:nvSpPr>
        <p:spPr>
          <a:xfrm>
            <a:off x="7952081" y="6169119"/>
            <a:ext cx="674346" cy="688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169" y="0"/>
                </a:lnTo>
                <a:lnTo>
                  <a:pt x="21600" y="0"/>
                </a:lnTo>
                <a:lnTo>
                  <a:pt x="431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3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719822" y="6301573"/>
            <a:ext cx="127001" cy="12700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00" tIns="35700" rIns="35700" bIns="357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669725" y="1835050"/>
            <a:ext cx="7804549" cy="4420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00" tIns="35700" rIns="35700" bIns="357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4431093" y="6376935"/>
            <a:ext cx="281814" cy="269622"/>
          </a:xfrm>
          <a:prstGeom prst="rect">
            <a:avLst/>
          </a:prstGeom>
          <a:ln w="12700">
            <a:miter lim="400000"/>
          </a:ln>
        </p:spPr>
        <p:txBody>
          <a:bodyPr wrap="none" lIns="35700" tIns="35700" rIns="35700" bIns="35700">
            <a:spAutoFit/>
          </a:bodyPr>
          <a:lstStyle>
            <a:lvl1pPr algn="ctr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457200" marR="0" indent="-314325" algn="l" defTabSz="914400" rtl="0" latinLnBrk="0">
        <a:lnSpc>
          <a:spcPct val="100000"/>
        </a:lnSpc>
        <a:spcBef>
          <a:spcPts val="2900"/>
        </a:spcBef>
        <a:spcAft>
          <a:spcPts val="0"/>
        </a:spcAft>
        <a:buClr>
          <a:srgbClr val="000000"/>
        </a:buClr>
        <a:buSzPts val="2400"/>
        <a:buFont typeface="Helvetica Neue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14400" marR="0" indent="-314325" algn="l" defTabSz="914400" rtl="0" latinLnBrk="0">
        <a:lnSpc>
          <a:spcPct val="100000"/>
        </a:lnSpc>
        <a:spcBef>
          <a:spcPts val="2900"/>
        </a:spcBef>
        <a:spcAft>
          <a:spcPts val="0"/>
        </a:spcAft>
        <a:buClr>
          <a:srgbClr val="000000"/>
        </a:buClr>
        <a:buSzPts val="2400"/>
        <a:buFont typeface="Helvetica Neue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71600" marR="0" indent="-314325" algn="l" defTabSz="914400" rtl="0" latinLnBrk="0">
        <a:lnSpc>
          <a:spcPct val="100000"/>
        </a:lnSpc>
        <a:spcBef>
          <a:spcPts val="2900"/>
        </a:spcBef>
        <a:spcAft>
          <a:spcPts val="0"/>
        </a:spcAft>
        <a:buClr>
          <a:srgbClr val="000000"/>
        </a:buClr>
        <a:buSzPts val="2400"/>
        <a:buFont typeface="Helvetica Neue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28800" marR="0" indent="-314325" algn="l" defTabSz="914400" rtl="0" latinLnBrk="0">
        <a:lnSpc>
          <a:spcPct val="100000"/>
        </a:lnSpc>
        <a:spcBef>
          <a:spcPts val="2900"/>
        </a:spcBef>
        <a:spcAft>
          <a:spcPts val="0"/>
        </a:spcAft>
        <a:buClr>
          <a:srgbClr val="000000"/>
        </a:buClr>
        <a:buSzPts val="2400"/>
        <a:buFont typeface="Helvetica Neue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86000" marR="0" indent="-314325" algn="l" defTabSz="914400" rtl="0" latinLnBrk="0">
        <a:lnSpc>
          <a:spcPct val="100000"/>
        </a:lnSpc>
        <a:spcBef>
          <a:spcPts val="2900"/>
        </a:spcBef>
        <a:spcAft>
          <a:spcPts val="0"/>
        </a:spcAft>
        <a:buClr>
          <a:srgbClr val="000000"/>
        </a:buClr>
        <a:buSzPts val="2400"/>
        <a:buFont typeface="Helvetica Neue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43200" marR="0" indent="-314325" algn="l" defTabSz="914400" rtl="0" latinLnBrk="0">
        <a:lnSpc>
          <a:spcPct val="100000"/>
        </a:lnSpc>
        <a:spcBef>
          <a:spcPts val="2900"/>
        </a:spcBef>
        <a:spcAft>
          <a:spcPts val="0"/>
        </a:spcAft>
        <a:buClr>
          <a:srgbClr val="000000"/>
        </a:buClr>
        <a:buSzPts val="2400"/>
        <a:buFont typeface="Helvetica Neue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00400" marR="0" indent="-314325" algn="l" defTabSz="914400" rtl="0" latinLnBrk="0">
        <a:lnSpc>
          <a:spcPct val="100000"/>
        </a:lnSpc>
        <a:spcBef>
          <a:spcPts val="2900"/>
        </a:spcBef>
        <a:spcAft>
          <a:spcPts val="0"/>
        </a:spcAft>
        <a:buClr>
          <a:srgbClr val="000000"/>
        </a:buClr>
        <a:buSzPts val="2400"/>
        <a:buFont typeface="Helvetica Neue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57600" marR="0" indent="-314325" algn="l" defTabSz="914400" rtl="0" latinLnBrk="0">
        <a:lnSpc>
          <a:spcPct val="100000"/>
        </a:lnSpc>
        <a:spcBef>
          <a:spcPts val="2900"/>
        </a:spcBef>
        <a:spcAft>
          <a:spcPts val="0"/>
        </a:spcAft>
        <a:buClr>
          <a:srgbClr val="000000"/>
        </a:buClr>
        <a:buSzPts val="2400"/>
        <a:buFont typeface="Helvetica Neue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14800" marR="0" indent="-314325" algn="l" defTabSz="914400" rtl="0" latinLnBrk="0">
        <a:lnSpc>
          <a:spcPct val="100000"/>
        </a:lnSpc>
        <a:spcBef>
          <a:spcPts val="2900"/>
        </a:spcBef>
        <a:spcAft>
          <a:spcPts val="0"/>
        </a:spcAft>
        <a:buClr>
          <a:srgbClr val="000000"/>
        </a:buClr>
        <a:buSzPts val="2400"/>
        <a:buFont typeface="Helvetica Neue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7.03347" TargetMode="External"/><Relationship Id="rId2" Type="http://schemas.openxmlformats.org/officeDocument/2006/relationships/hyperlink" Target="https://paperswithcode.com/paper/reduction-of-class-activation-uncertain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179;p20"/>
          <p:cNvSpPr txBox="1">
            <a:spLocks noGrp="1"/>
          </p:cNvSpPr>
          <p:nvPr>
            <p:ph type="ctrTitle"/>
          </p:nvPr>
        </p:nvSpPr>
        <p:spPr>
          <a:xfrm>
            <a:off x="1216055" y="2595590"/>
            <a:ext cx="5776278" cy="9031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de-DE" sz="2000" dirty="0"/>
              <a:t>Image Classification CIFAR100</a:t>
            </a:r>
            <a:br>
              <a:rPr lang="de-DE" sz="2000" dirty="0"/>
            </a:br>
            <a:endParaRPr sz="2000" dirty="0"/>
          </a:p>
        </p:txBody>
      </p:sp>
      <p:sp>
        <p:nvSpPr>
          <p:cNvPr id="266" name="Google Shape;180;p20"/>
          <p:cNvSpPr txBox="1">
            <a:spLocks noGrp="1"/>
          </p:cNvSpPr>
          <p:nvPr>
            <p:ph type="subTitle" sz="quarter" idx="1"/>
          </p:nvPr>
        </p:nvSpPr>
        <p:spPr>
          <a:xfrm>
            <a:off x="1216055" y="3429000"/>
            <a:ext cx="3785713" cy="903199"/>
          </a:xfrm>
          <a:prstGeom prst="rect">
            <a:avLst/>
          </a:prstGeom>
        </p:spPr>
        <p:txBody>
          <a:bodyPr/>
          <a:lstStyle>
            <a:lvl1pPr marL="0">
              <a:defRPr sz="1400"/>
            </a:lvl1pPr>
          </a:lstStyle>
          <a:p>
            <a:r>
              <a:rPr lang="de-DE" b="1" dirty="0"/>
              <a:t>  Deep Learning, </a:t>
            </a:r>
          </a:p>
          <a:p>
            <a:r>
              <a:rPr lang="de-DE" b="1" dirty="0"/>
              <a:t>  Nicolas Hahn,</a:t>
            </a:r>
          </a:p>
          <a:p>
            <a:r>
              <a:rPr lang="de-DE" b="1" dirty="0"/>
              <a:t>  s91886</a:t>
            </a:r>
            <a:endParaRPr b="1" dirty="0"/>
          </a:p>
        </p:txBody>
      </p:sp>
      <p:sp>
        <p:nvSpPr>
          <p:cNvPr id="267" name="Google Shape;181;p2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194;p22"/>
          <p:cNvSpPr txBox="1">
            <a:spLocks noGrp="1"/>
          </p:cNvSpPr>
          <p:nvPr>
            <p:ph type="title"/>
          </p:nvPr>
        </p:nvSpPr>
        <p:spPr>
          <a:xfrm>
            <a:off x="284838" y="615312"/>
            <a:ext cx="8574324" cy="369334"/>
          </a:xfrm>
          <a:prstGeom prst="rect">
            <a:avLst/>
          </a:prstGeom>
        </p:spPr>
        <p:txBody>
          <a:bodyPr/>
          <a:lstStyle/>
          <a:p>
            <a:r>
              <a:rPr dirty="0"/>
              <a:t>Task</a:t>
            </a:r>
            <a:r>
              <a:rPr lang="de-DE" dirty="0"/>
              <a:t>: Image Classification</a:t>
            </a:r>
            <a:endParaRPr dirty="0"/>
          </a:p>
        </p:txBody>
      </p:sp>
      <p:sp>
        <p:nvSpPr>
          <p:cNvPr id="270" name="Google Shape;195;p22"/>
          <p:cNvSpPr txBox="1">
            <a:spLocks noGrp="1"/>
          </p:cNvSpPr>
          <p:nvPr>
            <p:ph type="sldNum" sz="quarter" idx="4294967295"/>
          </p:nvPr>
        </p:nvSpPr>
        <p:spPr>
          <a:xfrm>
            <a:off x="8719821" y="630157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r">
              <a:defRPr sz="800" b="1"/>
            </a:lvl1pPr>
          </a:lstStyle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271" name="Google Shape;247;p28"/>
          <p:cNvSpPr txBox="1"/>
          <p:nvPr/>
        </p:nvSpPr>
        <p:spPr>
          <a:xfrm>
            <a:off x="284838" y="1738734"/>
            <a:ext cx="8574324" cy="4275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de-DE" dirty="0"/>
              <a:t>CIFAR-100 (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B0604020202020204" pitchFamily="34" charset="0"/>
              </a:rPr>
              <a:t>Canadian Institute for Advanced Research</a:t>
            </a:r>
            <a:r>
              <a:rPr lang="de-DE" dirty="0"/>
              <a:t>)</a:t>
            </a:r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de-DE" dirty="0"/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solidFill>
                  <a:srgbClr val="212529"/>
                </a:solidFill>
                <a:latin typeface="Lato" panose="020B0604020202020204" pitchFamily="34" charset="0"/>
              </a:rPr>
              <a:t>100 classes (grouped into 20 </a:t>
            </a:r>
            <a:r>
              <a:rPr lang="en-US" dirty="0" err="1">
                <a:solidFill>
                  <a:srgbClr val="212529"/>
                </a:solidFill>
                <a:latin typeface="Lato" panose="020B0604020202020204" pitchFamily="34" charset="0"/>
              </a:rPr>
              <a:t>superclasses</a:t>
            </a:r>
            <a:r>
              <a:rPr lang="en-US" dirty="0">
                <a:solidFill>
                  <a:srgbClr val="212529"/>
                </a:solidFill>
                <a:latin typeface="Lato" panose="020B0604020202020204" pitchFamily="34" charset="0"/>
              </a:rPr>
              <a:t>, each superclass has 5 subclasses)</a:t>
            </a:r>
            <a:endParaRPr lang="de-DE" dirty="0"/>
          </a:p>
          <a:p>
            <a:pPr>
              <a:buClr>
                <a:srgbClr val="000000"/>
              </a:buClr>
              <a:buSzPts val="2000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de-DE" dirty="0" err="1"/>
              <a:t>Compare</a:t>
            </a:r>
            <a:r>
              <a:rPr lang="de-DE" dirty="0"/>
              <a:t> different network </a:t>
            </a:r>
            <a:r>
              <a:rPr lang="de-DE" dirty="0" err="1"/>
              <a:t>architectures</a:t>
            </a:r>
            <a:r>
              <a:rPr lang="de-DE" dirty="0"/>
              <a:t>,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de-DE" dirty="0"/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accurancy</a:t>
            </a:r>
            <a:r>
              <a:rPr lang="de-DE" dirty="0"/>
              <a:t>  and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overfiting</a:t>
            </a:r>
            <a:endParaRPr lang="de-DE" dirty="0"/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de-DE" dirty="0"/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de-DE" dirty="0"/>
              <a:t>Implement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pretrained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PyTorch</a:t>
            </a:r>
            <a:endParaRPr lang="de-DE" dirty="0"/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de-DE" dirty="0"/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de-DE" dirty="0"/>
              <a:t>Analyse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best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194;p22"/>
          <p:cNvSpPr txBox="1">
            <a:spLocks noGrp="1"/>
          </p:cNvSpPr>
          <p:nvPr>
            <p:ph type="title"/>
          </p:nvPr>
        </p:nvSpPr>
        <p:spPr>
          <a:xfrm>
            <a:off x="284838" y="615312"/>
            <a:ext cx="8574324" cy="36933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CIFAR-100 Dataset </a:t>
            </a:r>
            <a:endParaRPr dirty="0"/>
          </a:p>
        </p:txBody>
      </p:sp>
      <p:sp>
        <p:nvSpPr>
          <p:cNvPr id="274" name="Google Shape;195;p22"/>
          <p:cNvSpPr txBox="1">
            <a:spLocks noGrp="1"/>
          </p:cNvSpPr>
          <p:nvPr>
            <p:ph type="sldNum" sz="quarter" idx="4294967295"/>
          </p:nvPr>
        </p:nvSpPr>
        <p:spPr>
          <a:xfrm>
            <a:off x="8719821" y="630157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r">
              <a:defRPr sz="800" b="1"/>
            </a:lvl1pPr>
          </a:lstStyle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275" name="Google Shape;247;p28"/>
          <p:cNvSpPr txBox="1"/>
          <p:nvPr/>
        </p:nvSpPr>
        <p:spPr>
          <a:xfrm>
            <a:off x="284838" y="1738734"/>
            <a:ext cx="8706762" cy="468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solidFill>
                  <a:srgbClr val="212529"/>
                </a:solidFill>
                <a:latin typeface="Lato" panose="020B0604020202020204" pitchFamily="34" charset="0"/>
              </a:rPr>
              <a:t>60.000 images, 32x32 pixel, 600 per classes (500 training, 100 testing): </a:t>
            </a:r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dirty="0">
              <a:solidFill>
                <a:srgbClr val="212529"/>
              </a:solidFill>
              <a:latin typeface="Lato" panose="020B0604020202020204" pitchFamily="34" charset="0"/>
            </a:endParaRPr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solidFill>
                  <a:srgbClr val="212529"/>
                </a:solidFill>
                <a:latin typeface="Lato" panose="020B0604020202020204" pitchFamily="34" charset="0"/>
              </a:rPr>
              <a:t>Every image : “fine” label  and a “coarse” label:</a:t>
            </a:r>
          </a:p>
          <a:p>
            <a:pPr>
              <a:buClr>
                <a:srgbClr val="000000"/>
              </a:buClr>
              <a:buSzPts val="2000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solidFill>
                  <a:srgbClr val="212529"/>
                </a:solidFill>
                <a:latin typeface="Lato" panose="020B0604020202020204" pitchFamily="34" charset="0"/>
              </a:rPr>
              <a:t>    </a:t>
            </a:r>
            <a:r>
              <a:rPr lang="en-US" dirty="0">
                <a:solidFill>
                  <a:srgbClr val="212529"/>
                </a:solidFill>
                <a:latin typeface="Lato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212529"/>
                </a:solidFill>
                <a:latin typeface="Lato" panose="020B0604020202020204" pitchFamily="34" charset="0"/>
              </a:rPr>
              <a:t>Superclass: people, </a:t>
            </a:r>
            <a:r>
              <a:rPr lang="en-US" b="1" dirty="0">
                <a:solidFill>
                  <a:srgbClr val="FF0000"/>
                </a:solidFill>
                <a:latin typeface="Lato" panose="020B0604020202020204" pitchFamily="34" charset="0"/>
              </a:rPr>
              <a:t>subclasses: baby, boy, girl, man, woman (predict)</a:t>
            </a:r>
          </a:p>
          <a:p>
            <a:pPr>
              <a:buClr>
                <a:srgbClr val="000000"/>
              </a:buClr>
              <a:buSzPts val="2000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solidFill>
                  <a:srgbClr val="212529"/>
                </a:solidFill>
                <a:latin typeface="Lato" panose="020B0604020202020204" pitchFamily="34" charset="0"/>
              </a:rPr>
              <a:t>				</a:t>
            </a:r>
            <a:endParaRPr lang="de-DE" b="1" dirty="0">
              <a:solidFill>
                <a:srgbClr val="FF0000"/>
              </a:solidFill>
            </a:endParaRPr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de-DE" dirty="0">
                <a:solidFill>
                  <a:schemeClr val="tx1"/>
                </a:solidFill>
              </a:rPr>
              <a:t>Data </a:t>
            </a:r>
            <a:r>
              <a:rPr lang="de-DE" dirty="0" err="1">
                <a:solidFill>
                  <a:schemeClr val="tx1"/>
                </a:solidFill>
              </a:rPr>
              <a:t>augmentation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training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de-DE" dirty="0">
              <a:solidFill>
                <a:schemeClr val="tx1"/>
              </a:solidFill>
            </a:endParaRPr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de-DE" dirty="0"/>
          </a:p>
          <a:p>
            <a:pPr>
              <a:buClr>
                <a:srgbClr val="000000"/>
              </a:buClr>
              <a:buSzPts val="2000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DB413E-6A8C-4B05-C7A5-4EDD8578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99" y="3662539"/>
            <a:ext cx="6563181" cy="1350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A3D10F-FBFA-12DC-CF16-F3E2E9743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3" y="5154273"/>
            <a:ext cx="6656832" cy="1415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194;p22"/>
          <p:cNvSpPr txBox="1">
            <a:spLocks noGrp="1"/>
          </p:cNvSpPr>
          <p:nvPr>
            <p:ph type="title"/>
          </p:nvPr>
        </p:nvSpPr>
        <p:spPr>
          <a:xfrm>
            <a:off x="284838" y="615312"/>
            <a:ext cx="8574324" cy="369334"/>
          </a:xfrm>
          <a:prstGeom prst="rect">
            <a:avLst/>
          </a:prstGeom>
        </p:spPr>
        <p:txBody>
          <a:bodyPr/>
          <a:lstStyle/>
          <a:p>
            <a:r>
              <a:rPr dirty="0"/>
              <a:t>Model</a:t>
            </a:r>
            <a:r>
              <a:rPr lang="de-DE" dirty="0"/>
              <a:t>s</a:t>
            </a:r>
            <a:endParaRPr dirty="0"/>
          </a:p>
        </p:txBody>
      </p:sp>
      <p:sp>
        <p:nvSpPr>
          <p:cNvPr id="278" name="Google Shape;195;p22"/>
          <p:cNvSpPr txBox="1">
            <a:spLocks noGrp="1"/>
          </p:cNvSpPr>
          <p:nvPr>
            <p:ph type="sldNum" sz="quarter" idx="4294967295"/>
          </p:nvPr>
        </p:nvSpPr>
        <p:spPr>
          <a:xfrm>
            <a:off x="8719821" y="630157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r">
              <a:defRPr sz="800" b="1"/>
            </a:lvl1pPr>
          </a:lstStyle>
          <a:p>
            <a:fld id="{86CB4B4D-7CA3-9044-876B-883B54F8677D}" type="slidenum">
              <a:rPr/>
              <a:t>4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0E027A2-07A1-E84B-3DF1-50F094CFC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88930"/>
              </p:ext>
            </p:extLst>
          </p:nvPr>
        </p:nvGraphicFramePr>
        <p:xfrm>
          <a:off x="471603" y="1389891"/>
          <a:ext cx="8200794" cy="4472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7005">
                  <a:extLst>
                    <a:ext uri="{9D8B030D-6E8A-4147-A177-3AD203B41FA5}">
                      <a16:colId xmlns:a16="http://schemas.microsoft.com/office/drawing/2014/main" val="2684012515"/>
                    </a:ext>
                  </a:extLst>
                </a:gridCol>
                <a:gridCol w="1993392">
                  <a:extLst>
                    <a:ext uri="{9D8B030D-6E8A-4147-A177-3AD203B41FA5}">
                      <a16:colId xmlns:a16="http://schemas.microsoft.com/office/drawing/2014/main" val="2293058735"/>
                    </a:ext>
                  </a:extLst>
                </a:gridCol>
                <a:gridCol w="2863406">
                  <a:extLst>
                    <a:ext uri="{9D8B030D-6E8A-4147-A177-3AD203B41FA5}">
                      <a16:colId xmlns:a16="http://schemas.microsoft.com/office/drawing/2014/main" val="162697984"/>
                    </a:ext>
                  </a:extLst>
                </a:gridCol>
                <a:gridCol w="1236991">
                  <a:extLst>
                    <a:ext uri="{9D8B030D-6E8A-4147-A177-3AD203B41FA5}">
                      <a16:colId xmlns:a16="http://schemas.microsoft.com/office/drawing/2014/main" val="861268981"/>
                    </a:ext>
                  </a:extLst>
                </a:gridCol>
              </a:tblGrid>
              <a:tr h="436699">
                <a:tc>
                  <a:txBody>
                    <a:bodyPr/>
                    <a:lstStyle/>
                    <a:p>
                      <a:endParaRPr lang="de-DE" b="1" dirty="0"/>
                    </a:p>
                    <a:p>
                      <a:r>
                        <a:rPr lang="de-DE" b="1" dirty="0"/>
                        <a:t>Architecture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  <a:p>
                      <a:r>
                        <a:rPr lang="de-DE" b="1" dirty="0"/>
                        <a:t>Data </a:t>
                      </a:r>
                      <a:r>
                        <a:rPr lang="de-DE" b="1" dirty="0" err="1"/>
                        <a:t>augmenation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  <a:p>
                      <a:r>
                        <a:rPr lang="en-US" sz="14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Additional</a:t>
                      </a:r>
                      <a:r>
                        <a:rPr lang="en-US" sz="1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 </a:t>
                      </a:r>
                      <a:r>
                        <a:rPr lang="en-US" sz="14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information</a:t>
                      </a:r>
                      <a:br>
                        <a:rPr lang="en-US" sz="1400" b="0" i="1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</a:b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Parameter</a:t>
                      </a:r>
                      <a:endParaRPr lang="en-US" b="1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52366"/>
                  </a:ext>
                </a:extLst>
              </a:tr>
              <a:tr h="496354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VGG16_Scratch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50 </a:t>
                      </a:r>
                      <a:r>
                        <a:rPr lang="de-DE" dirty="0" err="1"/>
                        <a:t>training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epochs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overfitting</a:t>
                      </a:r>
                      <a:r>
                        <a:rPr lang="de-DE" dirty="0"/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Weight 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34.015.396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4250"/>
                  </a:ext>
                </a:extLst>
              </a:tr>
              <a:tr h="11094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VGG16_Scratch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Rotation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RandomHorizontalFlip</a:t>
                      </a:r>
                      <a:endParaRPr lang="de-D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RandomErasing</a:t>
                      </a:r>
                      <a:endParaRPr lang="de-D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RandomResizedCrop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Dropout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LearningRateScheduler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StepLR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 training  epochs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Weight Decay</a:t>
                      </a:r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34.015.396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891468"/>
                  </a:ext>
                </a:extLst>
              </a:tr>
              <a:tr h="750367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  <a:p>
                      <a:pPr algn="l"/>
                      <a:r>
                        <a:rPr lang="de-DE" dirty="0" err="1"/>
                        <a:t>ResNet_Scratch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RandomHorizontalFlip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RandomCrop</a:t>
                      </a:r>
                      <a:endParaRPr lang="de-DE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LearningRateScheduler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StepLR</a:t>
                      </a:r>
                      <a:r>
                        <a:rPr lang="en-US" dirty="0"/>
                        <a:t>)</a:t>
                      </a:r>
                    </a:p>
                    <a:p>
                      <a:pPr algn="l"/>
                      <a:r>
                        <a:rPr lang="de-DE" dirty="0"/>
                        <a:t>100 </a:t>
                      </a:r>
                      <a:r>
                        <a:rPr lang="de-DE" dirty="0" err="1"/>
                        <a:t>training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epochs</a:t>
                      </a:r>
                      <a:endParaRPr lang="de-D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Weight 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r>
                        <a:rPr lang="de-DE" dirty="0"/>
                        <a:t>22.927.972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90732"/>
                  </a:ext>
                </a:extLst>
              </a:tr>
              <a:tr h="1313877"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pPr algn="l"/>
                      <a:r>
                        <a:rPr lang="de-DE" dirty="0"/>
                        <a:t>SpinalNet_ResNet101</a:t>
                      </a:r>
                      <a:r>
                        <a:rPr lang="de-DE" i="1" baseline="30000" dirty="0"/>
                        <a:t>1</a:t>
                      </a:r>
                    </a:p>
                    <a:p>
                      <a:pPr algn="l"/>
                      <a:endParaRPr lang="de-DE" i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Resize</a:t>
                      </a:r>
                    </a:p>
                    <a:p>
                      <a:pPr algn="l"/>
                      <a:r>
                        <a:rPr lang="de-DE" dirty="0" err="1"/>
                        <a:t>RandomRotation</a:t>
                      </a:r>
                      <a:endParaRPr lang="de-DE" dirty="0"/>
                    </a:p>
                    <a:p>
                      <a:pPr algn="l"/>
                      <a:r>
                        <a:rPr lang="de-DE" dirty="0" err="1"/>
                        <a:t>RandomCrop</a:t>
                      </a:r>
                      <a:endParaRPr lang="de-DE" dirty="0"/>
                    </a:p>
                    <a:p>
                      <a:pPr algn="l"/>
                      <a:r>
                        <a:rPr lang="de-DE" dirty="0" err="1"/>
                        <a:t>RandomHorizontalFlip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Pretrained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ResNet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PyTorch</a:t>
                      </a:r>
                      <a:r>
                        <a:rPr lang="de-DE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LearningRateScheduler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StepLR</a:t>
                      </a:r>
                      <a:r>
                        <a:rPr lang="en-US" dirty="0"/>
                        <a:t>)</a:t>
                      </a:r>
                    </a:p>
                    <a:p>
                      <a:pPr algn="l"/>
                      <a:r>
                        <a:rPr lang="de-DE" dirty="0"/>
                        <a:t>35 </a:t>
                      </a:r>
                      <a:r>
                        <a:rPr lang="de-DE" dirty="0" err="1"/>
                        <a:t>training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epochs</a:t>
                      </a:r>
                      <a:endParaRPr lang="de-D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Weight Decay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125.857.796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8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983A73F-7F2C-B37C-A86F-978305A46CCC}"/>
              </a:ext>
            </a:extLst>
          </p:cNvPr>
          <p:cNvSpPr txBox="1"/>
          <p:nvPr/>
        </p:nvSpPr>
        <p:spPr>
          <a:xfrm>
            <a:off x="712470" y="6027244"/>
            <a:ext cx="7479792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1: source: 	</a:t>
            </a:r>
            <a:r>
              <a:rPr kumimoji="0" lang="de-DE" sz="12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  <a:hlinkClick r:id="rId2"/>
              </a:rPr>
              <a:t>https://paperswithcode.com/paper/reduction-of-class-activation-uncertainty</a:t>
            </a:r>
            <a:endParaRPr kumimoji="0" lang="de-DE" sz="12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  	</a:t>
            </a:r>
            <a:r>
              <a:rPr kumimoji="0" lang="de-DE" sz="12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  <a:hlinkClick r:id="rId3"/>
              </a:rPr>
              <a:t>https://arxiv.org/abs/2007.03347</a:t>
            </a:r>
            <a:endParaRPr kumimoji="0" lang="de-DE" sz="12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200" i="1" dirty="0"/>
              <a:t>* All </a:t>
            </a:r>
            <a:r>
              <a:rPr lang="de-DE" sz="1200" i="1" dirty="0" err="1"/>
              <a:t>networks</a:t>
            </a:r>
            <a:r>
              <a:rPr lang="de-DE" sz="1200" i="1" dirty="0"/>
              <a:t> </a:t>
            </a:r>
            <a:r>
              <a:rPr lang="de-DE" sz="1200" i="1" dirty="0" err="1"/>
              <a:t>trained</a:t>
            </a:r>
            <a:r>
              <a:rPr lang="de-DE" sz="1200" i="1" dirty="0"/>
              <a:t> </a:t>
            </a:r>
            <a:r>
              <a:rPr lang="de-DE" sz="1200" i="1" dirty="0" err="1"/>
              <a:t>with</a:t>
            </a:r>
            <a:r>
              <a:rPr lang="de-DE" sz="1200" i="1" dirty="0"/>
              <a:t> </a:t>
            </a:r>
            <a:r>
              <a:rPr lang="de-DE" sz="1200" i="1" dirty="0" err="1"/>
              <a:t>momentum</a:t>
            </a:r>
            <a:r>
              <a:rPr lang="de-DE" sz="1200" i="1" dirty="0"/>
              <a:t>, </a:t>
            </a:r>
            <a:r>
              <a:rPr lang="de-DE" sz="1200" i="1" dirty="0" err="1"/>
              <a:t>weight</a:t>
            </a:r>
            <a:r>
              <a:rPr lang="de-DE" sz="1200" i="1" dirty="0"/>
              <a:t> </a:t>
            </a:r>
            <a:r>
              <a:rPr lang="de-DE" sz="1200" i="1" dirty="0" err="1"/>
              <a:t>decay</a:t>
            </a:r>
            <a:r>
              <a:rPr lang="de-DE" sz="1200" i="1" dirty="0"/>
              <a:t> and a </a:t>
            </a:r>
            <a:r>
              <a:rPr lang="de-DE" sz="1200" i="1" dirty="0" err="1"/>
              <a:t>batch</a:t>
            </a:r>
            <a:r>
              <a:rPr lang="de-DE" sz="1200" i="1" dirty="0"/>
              <a:t> </a:t>
            </a:r>
            <a:r>
              <a:rPr lang="de-DE" sz="1200" i="1" dirty="0" err="1"/>
              <a:t>size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64 </a:t>
            </a:r>
            <a:r>
              <a:rPr lang="de-DE" sz="1200" i="1" dirty="0" err="1"/>
              <a:t>images</a:t>
            </a:r>
            <a:r>
              <a:rPr lang="de-DE" sz="1200" i="1" dirty="0"/>
              <a:t> </a:t>
            </a:r>
            <a:endParaRPr kumimoji="0" lang="de-DE" sz="12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194;p22"/>
          <p:cNvSpPr txBox="1">
            <a:spLocks noGrp="1"/>
          </p:cNvSpPr>
          <p:nvPr>
            <p:ph type="title"/>
          </p:nvPr>
        </p:nvSpPr>
        <p:spPr>
          <a:xfrm>
            <a:off x="284838" y="615312"/>
            <a:ext cx="8574324" cy="36933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Results</a:t>
            </a:r>
            <a:endParaRPr dirty="0"/>
          </a:p>
        </p:txBody>
      </p:sp>
      <p:sp>
        <p:nvSpPr>
          <p:cNvPr id="282" name="Google Shape;195;p22"/>
          <p:cNvSpPr txBox="1">
            <a:spLocks noGrp="1"/>
          </p:cNvSpPr>
          <p:nvPr>
            <p:ph type="sldNum" sz="quarter" idx="4294967295"/>
          </p:nvPr>
        </p:nvSpPr>
        <p:spPr>
          <a:xfrm>
            <a:off x="8719821" y="630157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r">
              <a:defRPr sz="800" b="1"/>
            </a:lvl1pPr>
          </a:lstStyle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283" name="Google Shape;247;p28"/>
          <p:cNvSpPr txBox="1"/>
          <p:nvPr/>
        </p:nvSpPr>
        <p:spPr>
          <a:xfrm>
            <a:off x="284838" y="1251712"/>
            <a:ext cx="8712858" cy="549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indent="0">
              <a:buNone/>
            </a:pPr>
            <a:r>
              <a:rPr lang="de-DE" sz="1500" dirty="0"/>
              <a:t>1. </a:t>
            </a:r>
            <a:r>
              <a:rPr lang="de-DE" sz="1500" dirty="0" err="1"/>
              <a:t>VGG_Scratch</a:t>
            </a:r>
            <a:r>
              <a:rPr lang="de-DE" sz="1500" dirty="0"/>
              <a:t>: </a:t>
            </a:r>
            <a:r>
              <a:rPr lang="de-DE" sz="1500" b="1" dirty="0"/>
              <a:t>49.69% </a:t>
            </a:r>
            <a:r>
              <a:rPr lang="de-DE" sz="1500" b="1" dirty="0" err="1"/>
              <a:t>Acc</a:t>
            </a:r>
            <a:r>
              <a:rPr lang="de-DE" sz="1500" dirty="0"/>
              <a:t>			3. </a:t>
            </a:r>
            <a:r>
              <a:rPr lang="de-DE" sz="1500" dirty="0" err="1"/>
              <a:t>ResNet_Scratch</a:t>
            </a:r>
            <a:r>
              <a:rPr lang="de-DE" sz="1500" dirty="0"/>
              <a:t>: </a:t>
            </a:r>
            <a:r>
              <a:rPr lang="de-DE" sz="1500" b="1" dirty="0"/>
              <a:t>58.82% </a:t>
            </a:r>
            <a:r>
              <a:rPr lang="de-DE" sz="1500" b="1" dirty="0" err="1"/>
              <a:t>Acc</a:t>
            </a:r>
            <a:endParaRPr lang="de-DE" sz="15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500" dirty="0"/>
              <a:t>2. </a:t>
            </a:r>
            <a:r>
              <a:rPr lang="de-DE" sz="1500" dirty="0" err="1"/>
              <a:t>VGG_Dropout_DataAug</a:t>
            </a:r>
            <a:r>
              <a:rPr lang="de-DE" sz="1500" dirty="0"/>
              <a:t>.: </a:t>
            </a:r>
            <a:r>
              <a:rPr lang="de-DE" sz="1500" b="1" dirty="0"/>
              <a:t>53.5% Acc.</a:t>
            </a:r>
            <a:r>
              <a:rPr lang="de-DE" sz="1500" dirty="0"/>
              <a:t>	</a:t>
            </a:r>
            <a:r>
              <a:rPr lang="de-DE" sz="1400" dirty="0"/>
              <a:t> 	4. SpinalNet_ResNet101: </a:t>
            </a:r>
            <a:r>
              <a:rPr lang="de-DE" sz="1500" b="1" dirty="0"/>
              <a:t>84.98% Acc. </a:t>
            </a:r>
            <a:endParaRPr lang="de-DE" sz="1500" dirty="0"/>
          </a:p>
          <a:p>
            <a:pPr marL="0" indent="0">
              <a:buNone/>
            </a:pPr>
            <a:r>
              <a:rPr lang="de-DE" sz="1600" dirty="0"/>
              <a:t>				</a:t>
            </a:r>
          </a:p>
          <a:p>
            <a:pPr marL="0" indent="0">
              <a:buNone/>
            </a:pPr>
            <a:r>
              <a:rPr lang="de-DE" dirty="0"/>
              <a:t> 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A4733-B639-81CA-F3A9-615D44C4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2" y="1658964"/>
            <a:ext cx="3111705" cy="2318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CE6694-8AD1-DECC-C655-9D4E48525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3" y="4463235"/>
            <a:ext cx="3111706" cy="2146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55F80D-99E4-6E10-F39A-1DD685FB9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895" y="4522885"/>
            <a:ext cx="3276919" cy="2166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EFDAB3-05DA-1690-5134-4CEF0A3C0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895" y="1511123"/>
            <a:ext cx="3276919" cy="22938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194;p22"/>
          <p:cNvSpPr txBox="1">
            <a:spLocks noGrp="1"/>
          </p:cNvSpPr>
          <p:nvPr>
            <p:ph type="title"/>
          </p:nvPr>
        </p:nvSpPr>
        <p:spPr>
          <a:xfrm>
            <a:off x="284838" y="615312"/>
            <a:ext cx="8574324" cy="369334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/</a:t>
            </a:r>
            <a:r>
              <a:rPr dirty="0"/>
              <a:t>Discussion</a:t>
            </a:r>
          </a:p>
        </p:txBody>
      </p:sp>
      <p:sp>
        <p:nvSpPr>
          <p:cNvPr id="286" name="Google Shape;195;p22"/>
          <p:cNvSpPr txBox="1">
            <a:spLocks noGrp="1"/>
          </p:cNvSpPr>
          <p:nvPr>
            <p:ph type="sldNum" sz="quarter" idx="4294967295"/>
          </p:nvPr>
        </p:nvSpPr>
        <p:spPr>
          <a:xfrm>
            <a:off x="8719821" y="630157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r">
              <a:defRPr sz="800" b="1"/>
            </a:lvl1pPr>
          </a:lstStyle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287" name="Google Shape;247;p28"/>
          <p:cNvSpPr txBox="1"/>
          <p:nvPr/>
        </p:nvSpPr>
        <p:spPr>
          <a:xfrm>
            <a:off x="284838" y="1738734"/>
            <a:ext cx="8574324" cy="4890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de-DE" dirty="0"/>
              <a:t>CIFAR100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also </a:t>
            </a:r>
            <a:r>
              <a:rPr lang="de-DE" dirty="0" err="1"/>
              <a:t>papers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)</a:t>
            </a:r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de-DE" dirty="0"/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de-DE" dirty="0"/>
              <a:t>All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classes</a:t>
            </a:r>
            <a:r>
              <a:rPr lang="de-DE" dirty="0"/>
              <a:t>:</a:t>
            </a:r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de-DE" dirty="0"/>
          </a:p>
          <a:p>
            <a:pPr>
              <a:buClr>
                <a:srgbClr val="000000"/>
              </a:buClr>
              <a:buSzPts val="2000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de-DE" dirty="0"/>
              <a:t> 	</a:t>
            </a:r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de-DE" dirty="0"/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de-DE" dirty="0"/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de-DE" dirty="0"/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de-DE" dirty="0"/>
          </a:p>
          <a:p>
            <a:pPr>
              <a:buClr>
                <a:srgbClr val="000000"/>
              </a:buClr>
              <a:buSzPts val="2000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de-DE" dirty="0"/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de-DE" dirty="0">
                <a:solidFill>
                  <a:srgbClr val="00B050"/>
                </a:solidFill>
              </a:rPr>
              <a:t>Big </a:t>
            </a:r>
            <a:r>
              <a:rPr lang="de-DE" dirty="0" err="1">
                <a:solidFill>
                  <a:srgbClr val="00B050"/>
                </a:solidFill>
              </a:rPr>
              <a:t>improve</a:t>
            </a:r>
            <a:r>
              <a:rPr lang="de-DE" dirty="0">
                <a:solidFill>
                  <a:srgbClr val="00B050"/>
                </a:solidFill>
              </a:rPr>
              <a:t>: </a:t>
            </a:r>
            <a:r>
              <a:rPr lang="de-DE" dirty="0" err="1">
                <a:solidFill>
                  <a:srgbClr val="00B050"/>
                </a:solidFill>
              </a:rPr>
              <a:t>complexity</a:t>
            </a:r>
            <a:r>
              <a:rPr lang="de-DE" dirty="0"/>
              <a:t>, </a:t>
            </a:r>
            <a:r>
              <a:rPr lang="de-DE" dirty="0">
                <a:solidFill>
                  <a:srgbClr val="FF0000"/>
                </a:solidFill>
              </a:rPr>
              <a:t>Small </a:t>
            </a:r>
            <a:r>
              <a:rPr lang="de-DE" dirty="0" err="1">
                <a:solidFill>
                  <a:srgbClr val="FF0000"/>
                </a:solidFill>
              </a:rPr>
              <a:t>improve</a:t>
            </a:r>
            <a:r>
              <a:rPr lang="de-DE" dirty="0">
                <a:solidFill>
                  <a:srgbClr val="FF0000"/>
                </a:solidFill>
              </a:rPr>
              <a:t>: </a:t>
            </a:r>
            <a:r>
              <a:rPr lang="de-DE" dirty="0" err="1">
                <a:solidFill>
                  <a:srgbClr val="FF0000"/>
                </a:solidFill>
              </a:rPr>
              <a:t>augmentation</a:t>
            </a:r>
            <a:r>
              <a:rPr lang="de-DE" dirty="0">
                <a:solidFill>
                  <a:srgbClr val="FF0000"/>
                </a:solidFill>
              </a:rPr>
              <a:t>, </a:t>
            </a:r>
            <a:r>
              <a:rPr lang="de-DE" dirty="0" err="1">
                <a:solidFill>
                  <a:srgbClr val="FF0000"/>
                </a:solidFill>
              </a:rPr>
              <a:t>dropout</a:t>
            </a:r>
            <a:endParaRPr lang="de-DE" dirty="0">
              <a:solidFill>
                <a:srgbClr val="FF0000"/>
              </a:solidFill>
            </a:endParaRPr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de-DE" dirty="0"/>
          </a:p>
          <a:p>
            <a:pPr marL="204534" indent="-204534">
              <a:buClr>
                <a:srgbClr val="000000"/>
              </a:buClr>
              <a:buSzPts val="2000"/>
              <a:buFont typeface="Helvetica Neue"/>
              <a:buChar char="•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de-DE" sz="2000" dirty="0"/>
              <a:t>SpinalNet_ResNet101 (top </a:t>
            </a:r>
            <a:r>
              <a:rPr lang="de-DE" sz="2000" dirty="0" err="1"/>
              <a:t>solution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„</a:t>
            </a:r>
            <a:r>
              <a:rPr lang="de-DE" sz="2000" i="1" dirty="0" err="1"/>
              <a:t>papers</a:t>
            </a:r>
            <a:r>
              <a:rPr lang="de-DE" sz="2000" i="1" dirty="0"/>
              <a:t> </a:t>
            </a:r>
            <a:r>
              <a:rPr lang="de-DE" sz="2000" i="1" dirty="0" err="1"/>
              <a:t>with</a:t>
            </a:r>
            <a:r>
              <a:rPr lang="de-DE" sz="2000" i="1" dirty="0"/>
              <a:t> code“</a:t>
            </a:r>
            <a:r>
              <a:rPr lang="de-DE" sz="2000" dirty="0"/>
              <a:t>):</a:t>
            </a:r>
          </a:p>
          <a:p>
            <a:pPr>
              <a:buClr>
                <a:srgbClr val="000000"/>
              </a:buClr>
              <a:buSzPts val="2000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de-DE" sz="2000" dirty="0"/>
              <a:t>   	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</a:t>
            </a:r>
            <a:r>
              <a:rPr lang="de-DE" sz="2000" dirty="0" err="1"/>
              <a:t>did</a:t>
            </a:r>
            <a:r>
              <a:rPr lang="de-DE" sz="2000" dirty="0"/>
              <a:t> not </a:t>
            </a:r>
            <a:r>
              <a:rPr lang="de-DE" sz="2000" dirty="0" err="1"/>
              <a:t>reach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promised</a:t>
            </a:r>
            <a:r>
              <a:rPr lang="de-DE" sz="2000" dirty="0"/>
              <a:t> 96% </a:t>
            </a:r>
            <a:r>
              <a:rPr lang="de-DE" sz="2000" dirty="0" err="1"/>
              <a:t>Acc</a:t>
            </a:r>
            <a:r>
              <a:rPr lang="de-DE" sz="2000" dirty="0"/>
              <a:t> on </a:t>
            </a:r>
            <a:r>
              <a:rPr lang="de-DE" sz="2000" dirty="0" err="1"/>
              <a:t>my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de-DE" sz="2000" dirty="0"/>
          </a:p>
          <a:p>
            <a:pPr>
              <a:buClr>
                <a:srgbClr val="000000"/>
              </a:buClr>
              <a:buSzPts val="2000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de-DE" sz="2000" dirty="0"/>
              <a:t> 	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but </a:t>
            </a:r>
            <a:r>
              <a:rPr lang="de-DE" sz="2000" dirty="0" err="1"/>
              <a:t>made</a:t>
            </a:r>
            <a:r>
              <a:rPr lang="de-DE" sz="2000" dirty="0"/>
              <a:t> </a:t>
            </a:r>
            <a:r>
              <a:rPr lang="de-DE" sz="2000" dirty="0" err="1"/>
              <a:t>big</a:t>
            </a:r>
            <a:r>
              <a:rPr lang="de-DE" sz="2000" dirty="0"/>
              <a:t> </a:t>
            </a:r>
            <a:r>
              <a:rPr lang="de-DE" sz="2000" dirty="0" err="1"/>
              <a:t>improve</a:t>
            </a:r>
            <a:r>
              <a:rPr lang="de-DE" sz="2000" dirty="0"/>
              <a:t>	 </a:t>
            </a:r>
          </a:p>
          <a:p>
            <a:pPr>
              <a:buClr>
                <a:srgbClr val="000000"/>
              </a:buClr>
              <a:buSzPts val="2000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de-DE" sz="2000" dirty="0"/>
              <a:t>	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9D693-EE8C-EE9C-DE98-8F855824E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059" y="2782696"/>
            <a:ext cx="2238687" cy="182905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E5BC770-ABB2-2C43-9638-666D67277CCD}"/>
              </a:ext>
            </a:extLst>
          </p:cNvPr>
          <p:cNvSpPr/>
          <p:nvPr/>
        </p:nvSpPr>
        <p:spPr>
          <a:xfrm>
            <a:off x="2650331" y="3271839"/>
            <a:ext cx="450057" cy="259556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BD1EAE7-A907-7CE5-CA47-22AC740E0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613" y="2663626"/>
            <a:ext cx="2428599" cy="188747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B4CB3B0-F81B-21D7-FD88-B4AF4337F0DB}"/>
              </a:ext>
            </a:extLst>
          </p:cNvPr>
          <p:cNvSpPr/>
          <p:nvPr/>
        </p:nvSpPr>
        <p:spPr>
          <a:xfrm>
            <a:off x="5181600" y="3299222"/>
            <a:ext cx="538163" cy="259556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38FF0A-B7C3-7CAB-EDD3-1567307C988D}"/>
              </a:ext>
            </a:extLst>
          </p:cNvPr>
          <p:cNvSpPr/>
          <p:nvPr/>
        </p:nvSpPr>
        <p:spPr>
          <a:xfrm>
            <a:off x="5181600" y="3546873"/>
            <a:ext cx="538163" cy="259556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4CFE76-F732-3250-C818-0486785E36BC}"/>
              </a:ext>
            </a:extLst>
          </p:cNvPr>
          <p:cNvSpPr/>
          <p:nvPr/>
        </p:nvSpPr>
        <p:spPr>
          <a:xfrm>
            <a:off x="2587059" y="3806429"/>
            <a:ext cx="538163" cy="259556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HT PPT Master 2021_4 zu 3">
  <a:themeElements>
    <a:clrScheme name="BHT PPT Master 2021_4 zu 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303030"/>
      </a:accent6>
      <a:hlink>
        <a:srgbClr val="0000FF"/>
      </a:hlink>
      <a:folHlink>
        <a:srgbClr val="FF00FF"/>
      </a:folHlink>
    </a:clrScheme>
    <a:fontScheme name="BHT PPT Master 2021_4 zu 3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HT PPT Master 2021_4 zu 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HT PPT Master 2021_4 zu 3">
  <a:themeElements>
    <a:clrScheme name="BHT PPT Master 2021_4 zu 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303030"/>
      </a:accent6>
      <a:hlink>
        <a:srgbClr val="0000FF"/>
      </a:hlink>
      <a:folHlink>
        <a:srgbClr val="FF00FF"/>
      </a:folHlink>
    </a:clrScheme>
    <a:fontScheme name="BHT PPT Master 2021_4 zu 3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HT PPT Master 2021_4 zu 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On-screen Show (4:3)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Helvetica Neue</vt:lpstr>
      <vt:lpstr>Helvetica Neue Light</vt:lpstr>
      <vt:lpstr>Lato</vt:lpstr>
      <vt:lpstr>BHT PPT Master 2021_4 zu 3</vt:lpstr>
      <vt:lpstr>Image Classification CIFAR100 </vt:lpstr>
      <vt:lpstr>Task: Image Classification</vt:lpstr>
      <vt:lpstr>CIFAR-100 Dataset </vt:lpstr>
      <vt:lpstr>Models</vt:lpstr>
      <vt:lpstr>Results</vt:lpstr>
      <vt:lpstr>Overview/Discussion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Cifar100 </dc:title>
  <cp:lastModifiedBy>Hahn, Nicolas Marco</cp:lastModifiedBy>
  <cp:revision>45</cp:revision>
  <dcterms:modified xsi:type="dcterms:W3CDTF">2023-06-08T07:27:21Z</dcterms:modified>
</cp:coreProperties>
</file>