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viewProps" Target="view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presProps" Target="pres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 /><Relationship Id="rId2" Type="http://schemas.openxmlformats.org/officeDocument/2006/relationships/hyperlink" Target="https://www.w3schools.com/python/matplotlib_intro.asp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pypi.org/project/sort-dataframeby-monthorweek/" TargetMode="Externa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1.png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your name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135</TotalTime>
  <Words>637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Guest User</cp:lastModifiedBy>
  <cp:revision>29</cp:revision>
  <dcterms:created xsi:type="dcterms:W3CDTF">2021-05-26T16:50:10Z</dcterms:created>
  <dcterms:modified xsi:type="dcterms:W3CDTF">2024-04-05T02:13:53Z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