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1500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929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8797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65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34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718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5420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5746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0960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465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854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279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588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7284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69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7824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0773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9040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AEB9D37-4F23-4A67-9B46-576DBD69A641}" type="datetimeFigureOut">
              <a:rPr lang="en-US" smtClean="0"/>
              <a:t>6/27/2025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38B49B4-8C4F-465D-BF0F-0EEC23429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25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585F8-16AE-D160-8BAB-4009AB6B7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2913" y="1411519"/>
            <a:ext cx="10399486" cy="838196"/>
          </a:xfrm>
        </p:spPr>
        <p:txBody>
          <a:bodyPr>
            <a:normAutofit fontScale="90000"/>
          </a:bodyPr>
          <a:lstStyle/>
          <a:p>
            <a:r>
              <a:rPr lang="en-US" sz="5400" dirty="0">
                <a:latin typeface="Arial Rounded MT Bold" panose="020F0704030504030204" pitchFamily="34" charset="0"/>
              </a:rPr>
              <a:t>Banking Management System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70F551-18DE-8EED-2DE6-E815AF004E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9927" y="4856960"/>
            <a:ext cx="1842472" cy="15301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B3E5BD-26CD-2979-3A45-5DD0822CFD3B}"/>
              </a:ext>
            </a:extLst>
          </p:cNvPr>
          <p:cNvSpPr txBox="1"/>
          <p:nvPr/>
        </p:nvSpPr>
        <p:spPr>
          <a:xfrm>
            <a:off x="5388426" y="3343226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Members: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D32552-CD83-2963-2BF5-3D25B6526225}"/>
              </a:ext>
            </a:extLst>
          </p:cNvPr>
          <p:cNvSpPr txBox="1"/>
          <p:nvPr/>
        </p:nvSpPr>
        <p:spPr>
          <a:xfrm>
            <a:off x="5555341" y="4027957"/>
            <a:ext cx="3759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Nischit Jha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Prabesh Shakya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Rajin Maharjan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Rohit Rai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28D5065-698F-7E13-27C9-FF3A5DBE63F8}"/>
              </a:ext>
            </a:extLst>
          </p:cNvPr>
          <p:cNvSpPr txBox="1"/>
          <p:nvPr/>
        </p:nvSpPr>
        <p:spPr>
          <a:xfrm>
            <a:off x="5747657" y="5622054"/>
            <a:ext cx="20174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Date: 28/6/2025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977134B-32E4-E38C-386D-05DF9D1D099B}"/>
              </a:ext>
            </a:extLst>
          </p:cNvPr>
          <p:cNvSpPr txBox="1"/>
          <p:nvPr/>
        </p:nvSpPr>
        <p:spPr>
          <a:xfrm>
            <a:off x="2997198" y="2560758"/>
            <a:ext cx="3918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rial Rounded MT Bold" panose="020F0704030504030204" pitchFamily="34" charset="0"/>
              </a:rPr>
              <a:t>Course: BCA, 2</a:t>
            </a:r>
            <a:r>
              <a:rPr lang="en-US" sz="2400" baseline="30000" dirty="0">
                <a:latin typeface="Arial Rounded MT Bold" panose="020F0704030504030204" pitchFamily="34" charset="0"/>
              </a:rPr>
              <a:t>nd</a:t>
            </a:r>
            <a:r>
              <a:rPr lang="en-US" sz="2400" dirty="0">
                <a:latin typeface="Arial Rounded MT Bold" panose="020F0704030504030204" pitchFamily="34" charset="0"/>
              </a:rPr>
              <a:t> Sem</a:t>
            </a:r>
          </a:p>
        </p:txBody>
      </p:sp>
    </p:spTree>
    <p:extLst>
      <p:ext uri="{BB962C8B-B14F-4D97-AF65-F5344CB8AC3E}">
        <p14:creationId xmlns:p14="http://schemas.microsoft.com/office/powerpoint/2010/main" val="9313137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203CF-0884-A878-3DA0-A0B82D12F3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310" y="152400"/>
            <a:ext cx="5264832" cy="1172029"/>
          </a:xfrm>
        </p:spPr>
        <p:txBody>
          <a:bodyPr>
            <a:normAutofit/>
          </a:bodyPr>
          <a:lstStyle/>
          <a:p>
            <a:r>
              <a:rPr lang="en-US" sz="4400" dirty="0"/>
              <a:t>Objectives: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97F728-5352-7875-209E-C935604FB4D5}"/>
              </a:ext>
            </a:extLst>
          </p:cNvPr>
          <p:cNvSpPr txBox="1"/>
          <p:nvPr/>
        </p:nvSpPr>
        <p:spPr>
          <a:xfrm>
            <a:off x="1970085" y="1172029"/>
            <a:ext cx="8752115" cy="648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Create a simple banking system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Learn to use different library functions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Implement basic customer banking features such as: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	 </a:t>
            </a:r>
            <a:r>
              <a:rPr lang="en-US" sz="2800" dirty="0" err="1"/>
              <a:t>i</a:t>
            </a:r>
            <a:r>
              <a:rPr lang="en-US" sz="2800" dirty="0"/>
              <a:t>) Account creation	 ii) Account deletion 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	iii)Balance Check		 iv) View transaction history</a:t>
            </a:r>
          </a:p>
          <a:p>
            <a:pPr algn="just">
              <a:lnSpc>
                <a:spcPct val="150000"/>
              </a:lnSpc>
            </a:pPr>
            <a:r>
              <a:rPr lang="en-US" sz="2800" dirty="0"/>
              <a:t>	 v)Admin Approve/Deny large fund transfer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/>
              <a:t>Implement different C features: loops, conditionals, functions, structures, file handling.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645631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CAF6E-02BC-098D-0251-1D11CA6468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8601"/>
            <a:ext cx="4154489" cy="1009650"/>
          </a:xfrm>
        </p:spPr>
        <p:txBody>
          <a:bodyPr>
            <a:normAutofit/>
          </a:bodyPr>
          <a:lstStyle/>
          <a:p>
            <a:r>
              <a:rPr lang="en-US" sz="4400" dirty="0"/>
              <a:t>Summary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371058-EDEB-1168-A5FE-34B86FCD0A0C}"/>
              </a:ext>
            </a:extLst>
          </p:cNvPr>
          <p:cNvSpPr txBox="1"/>
          <p:nvPr/>
        </p:nvSpPr>
        <p:spPr>
          <a:xfrm>
            <a:off x="1895475" y="1428750"/>
            <a:ext cx="840105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Beginner Level C program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586141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08383-8336-5EB6-60F2-347C7003BC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781050"/>
            <a:ext cx="6588124" cy="1219199"/>
          </a:xfrm>
        </p:spPr>
        <p:txBody>
          <a:bodyPr/>
          <a:lstStyle/>
          <a:p>
            <a:r>
              <a:rPr lang="en-US" sz="4400" dirty="0"/>
              <a:t>Chosen</a:t>
            </a:r>
            <a:r>
              <a:rPr lang="en-US" dirty="0"/>
              <a:t>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7146-79B5-D01C-5A11-BB73FDDA7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345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91A01-E871-41BF-4BF9-30DC7E9AE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Progress</a:t>
            </a:r>
            <a:r>
              <a:rPr lang="en-US" dirty="0"/>
              <a:t> made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06CA8-069D-CA00-0C57-F9378751D9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4482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94D73-6AD9-FA9F-1B70-652ABE87D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Challenges</a:t>
            </a:r>
            <a:r>
              <a:rPr lang="en-US" dirty="0"/>
              <a:t> faced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2B6528-11BA-BA5D-E26B-80C0D8ADD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4083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44</TotalTime>
  <Words>106</Words>
  <Application>Microsoft Office PowerPoint</Application>
  <PresentationFormat>Widescreen</PresentationFormat>
  <Paragraphs>21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Arial Rounded MT Bold</vt:lpstr>
      <vt:lpstr>Corbel</vt:lpstr>
      <vt:lpstr>Times New Roman</vt:lpstr>
      <vt:lpstr>Parallax</vt:lpstr>
      <vt:lpstr>Banking Management System</vt:lpstr>
      <vt:lpstr>Objectives:</vt:lpstr>
      <vt:lpstr>Summary</vt:lpstr>
      <vt:lpstr>Chosen Methodology</vt:lpstr>
      <vt:lpstr>Progress made</vt:lpstr>
      <vt:lpstr>Challenges faced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Banking Management System</dc:title>
  <dc:creator>Rajin</dc:creator>
  <cp:lastModifiedBy>Rajin</cp:lastModifiedBy>
  <cp:revision>1</cp:revision>
  <dcterms:created xsi:type="dcterms:W3CDTF">2025-06-27T08:33:07Z</dcterms:created>
  <dcterms:modified xsi:type="dcterms:W3CDTF">2025-06-27T09:18:02Z</dcterms:modified>
</cp:coreProperties>
</file>