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8566A-7A04-4A8B-AABE-15BEEB8FB0E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CD6933-86E4-4060-B90D-DC52853BAD1F}">
      <dgm:prSet/>
      <dgm:spPr/>
      <dgm:t>
        <a:bodyPr/>
        <a:lstStyle/>
        <a:p>
          <a:r>
            <a:rPr lang="en-US"/>
            <a:t>Requirement Analysis</a:t>
          </a:r>
        </a:p>
      </dgm:t>
    </dgm:pt>
    <dgm:pt modelId="{9A7530AB-ABD1-4E44-A621-12CC6F0673BA}" type="parTrans" cxnId="{C400D1F0-FF6A-44B7-9218-94557F0A9DE5}">
      <dgm:prSet/>
      <dgm:spPr/>
      <dgm:t>
        <a:bodyPr/>
        <a:lstStyle/>
        <a:p>
          <a:endParaRPr lang="en-US"/>
        </a:p>
      </dgm:t>
    </dgm:pt>
    <dgm:pt modelId="{67C2A5D5-C170-427F-8579-199FC3B6F1F7}" type="sibTrans" cxnId="{C400D1F0-FF6A-44B7-9218-94557F0A9DE5}">
      <dgm:prSet/>
      <dgm:spPr/>
      <dgm:t>
        <a:bodyPr/>
        <a:lstStyle/>
        <a:p>
          <a:endParaRPr lang="en-US"/>
        </a:p>
      </dgm:t>
    </dgm:pt>
    <dgm:pt modelId="{8F610D2A-4EE4-4988-A6C0-76FE2C7039B1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EF6A21D0-2D3E-4551-95E0-2B9A39869DE6}" type="parTrans" cxnId="{48217308-2176-445C-830D-33971CD96B9F}">
      <dgm:prSet/>
      <dgm:spPr/>
      <dgm:t>
        <a:bodyPr/>
        <a:lstStyle/>
        <a:p>
          <a:endParaRPr lang="en-US"/>
        </a:p>
      </dgm:t>
    </dgm:pt>
    <dgm:pt modelId="{0C1A0424-90BB-421D-B3F1-65441C0085F9}" type="sibTrans" cxnId="{48217308-2176-445C-830D-33971CD96B9F}">
      <dgm:prSet/>
      <dgm:spPr/>
      <dgm:t>
        <a:bodyPr/>
        <a:lstStyle/>
        <a:p>
          <a:endParaRPr lang="en-US"/>
        </a:p>
      </dgm:t>
    </dgm:pt>
    <dgm:pt modelId="{3E15F027-76EF-4037-9266-E2B629B6C142}">
      <dgm:prSet/>
      <dgm:spPr/>
      <dgm:t>
        <a:bodyPr/>
        <a:lstStyle/>
        <a:p>
          <a:r>
            <a:rPr lang="en-US"/>
            <a:t>Software Development</a:t>
          </a:r>
        </a:p>
      </dgm:t>
    </dgm:pt>
    <dgm:pt modelId="{015CBC54-433D-45C1-8BC9-D273E6E281B3}" type="parTrans" cxnId="{250EE7A1-CB3D-4230-A69A-22EB5FFA3C09}">
      <dgm:prSet/>
      <dgm:spPr/>
      <dgm:t>
        <a:bodyPr/>
        <a:lstStyle/>
        <a:p>
          <a:endParaRPr lang="en-US"/>
        </a:p>
      </dgm:t>
    </dgm:pt>
    <dgm:pt modelId="{E3AEDF94-98BF-4607-AD27-19BC85AE15C2}" type="sibTrans" cxnId="{250EE7A1-CB3D-4230-A69A-22EB5FFA3C09}">
      <dgm:prSet/>
      <dgm:spPr/>
      <dgm:t>
        <a:bodyPr/>
        <a:lstStyle/>
        <a:p>
          <a:endParaRPr lang="en-US"/>
        </a:p>
      </dgm:t>
    </dgm:pt>
    <dgm:pt modelId="{9FF29D03-9339-4E3B-9079-7B0266011A84}">
      <dgm:prSet/>
      <dgm:spPr/>
      <dgm:t>
        <a:bodyPr/>
        <a:lstStyle/>
        <a:p>
          <a:r>
            <a:rPr lang="en-US"/>
            <a:t>Software Testing</a:t>
          </a:r>
        </a:p>
      </dgm:t>
    </dgm:pt>
    <dgm:pt modelId="{FFC79910-A30E-42EA-84A4-B5EC78BE9765}" type="parTrans" cxnId="{170C041B-A081-4A7B-9050-CA308E12C4E4}">
      <dgm:prSet/>
      <dgm:spPr/>
      <dgm:t>
        <a:bodyPr/>
        <a:lstStyle/>
        <a:p>
          <a:endParaRPr lang="en-US"/>
        </a:p>
      </dgm:t>
    </dgm:pt>
    <dgm:pt modelId="{BC97159C-615C-4F9E-B632-A423BCA5740D}" type="sibTrans" cxnId="{170C041B-A081-4A7B-9050-CA308E12C4E4}">
      <dgm:prSet/>
      <dgm:spPr/>
      <dgm:t>
        <a:bodyPr/>
        <a:lstStyle/>
        <a:p>
          <a:endParaRPr lang="en-US"/>
        </a:p>
      </dgm:t>
    </dgm:pt>
    <dgm:pt modelId="{0A7F115F-E4D4-4BEB-A11A-7119B03774C7}">
      <dgm:prSet/>
      <dgm:spPr/>
      <dgm:t>
        <a:bodyPr/>
        <a:lstStyle/>
        <a:p>
          <a:r>
            <a:rPr lang="en-US"/>
            <a:t>Deployment</a:t>
          </a:r>
        </a:p>
      </dgm:t>
    </dgm:pt>
    <dgm:pt modelId="{2E6481F8-4EED-4E60-856F-9F1FBFF5AC50}" type="parTrans" cxnId="{CDFB5667-6462-4C0D-90AF-30D8934A77AC}">
      <dgm:prSet/>
      <dgm:spPr/>
      <dgm:t>
        <a:bodyPr/>
        <a:lstStyle/>
        <a:p>
          <a:endParaRPr lang="en-US"/>
        </a:p>
      </dgm:t>
    </dgm:pt>
    <dgm:pt modelId="{E686A748-22C8-418D-823F-2EE3532DBFEE}" type="sibTrans" cxnId="{CDFB5667-6462-4C0D-90AF-30D8934A77AC}">
      <dgm:prSet/>
      <dgm:spPr/>
      <dgm:t>
        <a:bodyPr/>
        <a:lstStyle/>
        <a:p>
          <a:endParaRPr lang="en-US"/>
        </a:p>
      </dgm:t>
    </dgm:pt>
    <dgm:pt modelId="{FD255371-02E5-445A-8A34-C4FF89577BC1}" type="pres">
      <dgm:prSet presAssocID="{26C8566A-7A04-4A8B-AABE-15BEEB8FB0EA}" presName="rootnode" presStyleCnt="0">
        <dgm:presLayoutVars>
          <dgm:chMax/>
          <dgm:chPref/>
          <dgm:dir/>
          <dgm:animLvl val="lvl"/>
        </dgm:presLayoutVars>
      </dgm:prSet>
      <dgm:spPr/>
    </dgm:pt>
    <dgm:pt modelId="{F7A6B523-0503-4814-A65B-73A50FD5C58D}" type="pres">
      <dgm:prSet presAssocID="{61CD6933-86E4-4060-B90D-DC52853BAD1F}" presName="composite" presStyleCnt="0"/>
      <dgm:spPr/>
    </dgm:pt>
    <dgm:pt modelId="{C2E3BC84-6341-48BD-BD73-FEE0D33527B5}" type="pres">
      <dgm:prSet presAssocID="{61CD6933-86E4-4060-B90D-DC52853BAD1F}" presName="bentUpArrow1" presStyleLbl="alignImgPlace1" presStyleIdx="0" presStyleCnt="4"/>
      <dgm:spPr/>
    </dgm:pt>
    <dgm:pt modelId="{B63BE1E1-A27B-49BF-9791-9A17D5DFA811}" type="pres">
      <dgm:prSet presAssocID="{61CD6933-86E4-4060-B90D-DC52853BAD1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E5A84-5E52-4ADE-ACAB-B0C424412F9F}" type="pres">
      <dgm:prSet presAssocID="{61CD6933-86E4-4060-B90D-DC52853BAD1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BFF64A-E392-4302-BE02-70A23E374A74}" type="pres">
      <dgm:prSet presAssocID="{67C2A5D5-C170-427F-8579-199FC3B6F1F7}" presName="sibTrans" presStyleCnt="0"/>
      <dgm:spPr/>
    </dgm:pt>
    <dgm:pt modelId="{B6E34446-9E9D-4F02-9819-E330CB693FBC}" type="pres">
      <dgm:prSet presAssocID="{8F610D2A-4EE4-4988-A6C0-76FE2C7039B1}" presName="composite" presStyleCnt="0"/>
      <dgm:spPr/>
    </dgm:pt>
    <dgm:pt modelId="{502689E2-1477-405F-B8B4-C45AA6E90C21}" type="pres">
      <dgm:prSet presAssocID="{8F610D2A-4EE4-4988-A6C0-76FE2C7039B1}" presName="bentUpArrow1" presStyleLbl="alignImgPlace1" presStyleIdx="1" presStyleCnt="4"/>
      <dgm:spPr/>
    </dgm:pt>
    <dgm:pt modelId="{6BC99AE2-467B-4FD7-8E58-21FA09F41D91}" type="pres">
      <dgm:prSet presAssocID="{8F610D2A-4EE4-4988-A6C0-76FE2C7039B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C350AA3-A005-4B79-BDE4-17CFEE017C7C}" type="pres">
      <dgm:prSet presAssocID="{8F610D2A-4EE4-4988-A6C0-76FE2C7039B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C175AD8-EFFF-4192-8A63-5E64F098D87A}" type="pres">
      <dgm:prSet presAssocID="{0C1A0424-90BB-421D-B3F1-65441C0085F9}" presName="sibTrans" presStyleCnt="0"/>
      <dgm:spPr/>
    </dgm:pt>
    <dgm:pt modelId="{74A47AC6-E86F-4EC3-A743-A95C71687EF0}" type="pres">
      <dgm:prSet presAssocID="{3E15F027-76EF-4037-9266-E2B629B6C142}" presName="composite" presStyleCnt="0"/>
      <dgm:spPr/>
    </dgm:pt>
    <dgm:pt modelId="{E4D6C120-0BB9-4DFB-B15F-887DE965CED0}" type="pres">
      <dgm:prSet presAssocID="{3E15F027-76EF-4037-9266-E2B629B6C142}" presName="bentUpArrow1" presStyleLbl="alignImgPlace1" presStyleIdx="2" presStyleCnt="4"/>
      <dgm:spPr/>
    </dgm:pt>
    <dgm:pt modelId="{0E749106-FA4A-402D-A9B7-7722F04B1CE3}" type="pres">
      <dgm:prSet presAssocID="{3E15F027-76EF-4037-9266-E2B629B6C14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B71C432-A86D-460B-995D-4EC8019496DC}" type="pres">
      <dgm:prSet presAssocID="{3E15F027-76EF-4037-9266-E2B629B6C14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779DEA-6D94-450D-A105-50E1EA05B388}" type="pres">
      <dgm:prSet presAssocID="{E3AEDF94-98BF-4607-AD27-19BC85AE15C2}" presName="sibTrans" presStyleCnt="0"/>
      <dgm:spPr/>
    </dgm:pt>
    <dgm:pt modelId="{FD152383-D9C0-4543-A90F-8C937E463457}" type="pres">
      <dgm:prSet presAssocID="{9FF29D03-9339-4E3B-9079-7B0266011A84}" presName="composite" presStyleCnt="0"/>
      <dgm:spPr/>
    </dgm:pt>
    <dgm:pt modelId="{0B9C8ED6-9BBB-43D4-8BB4-D75325843A65}" type="pres">
      <dgm:prSet presAssocID="{9FF29D03-9339-4E3B-9079-7B0266011A84}" presName="bentUpArrow1" presStyleLbl="alignImgPlace1" presStyleIdx="3" presStyleCnt="4"/>
      <dgm:spPr/>
    </dgm:pt>
    <dgm:pt modelId="{83CC0B93-3BE8-4008-8FBB-0251501152CC}" type="pres">
      <dgm:prSet presAssocID="{9FF29D03-9339-4E3B-9079-7B0266011A8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9F65BD7-5F5C-4A40-BBA1-ABEBC22101E9}" type="pres">
      <dgm:prSet presAssocID="{9FF29D03-9339-4E3B-9079-7B0266011A8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50B870A-2726-4CE4-A750-4503D71E4ADF}" type="pres">
      <dgm:prSet presAssocID="{BC97159C-615C-4F9E-B632-A423BCA5740D}" presName="sibTrans" presStyleCnt="0"/>
      <dgm:spPr/>
    </dgm:pt>
    <dgm:pt modelId="{50C76275-1C7F-4960-B444-73444F930744}" type="pres">
      <dgm:prSet presAssocID="{0A7F115F-E4D4-4BEB-A11A-7119B03774C7}" presName="composite" presStyleCnt="0"/>
      <dgm:spPr/>
    </dgm:pt>
    <dgm:pt modelId="{92F6390E-AFE3-45A5-BCD5-DE88F22EF26A}" type="pres">
      <dgm:prSet presAssocID="{0A7F115F-E4D4-4BEB-A11A-7119B03774C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8217308-2176-445C-830D-33971CD96B9F}" srcId="{26C8566A-7A04-4A8B-AABE-15BEEB8FB0EA}" destId="{8F610D2A-4EE4-4988-A6C0-76FE2C7039B1}" srcOrd="1" destOrd="0" parTransId="{EF6A21D0-2D3E-4551-95E0-2B9A39869DE6}" sibTransId="{0C1A0424-90BB-421D-B3F1-65441C0085F9}"/>
    <dgm:cxn modelId="{170C041B-A081-4A7B-9050-CA308E12C4E4}" srcId="{26C8566A-7A04-4A8B-AABE-15BEEB8FB0EA}" destId="{9FF29D03-9339-4E3B-9079-7B0266011A84}" srcOrd="3" destOrd="0" parTransId="{FFC79910-A30E-42EA-84A4-B5EC78BE9765}" sibTransId="{BC97159C-615C-4F9E-B632-A423BCA5740D}"/>
    <dgm:cxn modelId="{4363E321-ED8A-4492-BE68-17364FB8745D}" type="presOf" srcId="{9FF29D03-9339-4E3B-9079-7B0266011A84}" destId="{83CC0B93-3BE8-4008-8FBB-0251501152CC}" srcOrd="0" destOrd="0" presId="urn:microsoft.com/office/officeart/2005/8/layout/StepDownProcess"/>
    <dgm:cxn modelId="{CDFB5667-6462-4C0D-90AF-30D8934A77AC}" srcId="{26C8566A-7A04-4A8B-AABE-15BEEB8FB0EA}" destId="{0A7F115F-E4D4-4BEB-A11A-7119B03774C7}" srcOrd="4" destOrd="0" parTransId="{2E6481F8-4EED-4E60-856F-9F1FBFF5AC50}" sibTransId="{E686A748-22C8-418D-823F-2EE3532DBFEE}"/>
    <dgm:cxn modelId="{0DC63A94-468A-43B7-BF78-B6D32C88EB2D}" type="presOf" srcId="{0A7F115F-E4D4-4BEB-A11A-7119B03774C7}" destId="{92F6390E-AFE3-45A5-BCD5-DE88F22EF26A}" srcOrd="0" destOrd="0" presId="urn:microsoft.com/office/officeart/2005/8/layout/StepDownProcess"/>
    <dgm:cxn modelId="{250EE7A1-CB3D-4230-A69A-22EB5FFA3C09}" srcId="{26C8566A-7A04-4A8B-AABE-15BEEB8FB0EA}" destId="{3E15F027-76EF-4037-9266-E2B629B6C142}" srcOrd="2" destOrd="0" parTransId="{015CBC54-433D-45C1-8BC9-D273E6E281B3}" sibTransId="{E3AEDF94-98BF-4607-AD27-19BC85AE15C2}"/>
    <dgm:cxn modelId="{F20076A8-B3EE-45C3-BBF6-B7EAEF6729A9}" type="presOf" srcId="{3E15F027-76EF-4037-9266-E2B629B6C142}" destId="{0E749106-FA4A-402D-A9B7-7722F04B1CE3}" srcOrd="0" destOrd="0" presId="urn:microsoft.com/office/officeart/2005/8/layout/StepDownProcess"/>
    <dgm:cxn modelId="{A8F221D5-F674-432A-B449-3BCB2D84590F}" type="presOf" srcId="{8F610D2A-4EE4-4988-A6C0-76FE2C7039B1}" destId="{6BC99AE2-467B-4FD7-8E58-21FA09F41D91}" srcOrd="0" destOrd="0" presId="urn:microsoft.com/office/officeart/2005/8/layout/StepDownProcess"/>
    <dgm:cxn modelId="{A7C5EFE4-A7FC-4D5F-B612-36CE2B22E065}" type="presOf" srcId="{26C8566A-7A04-4A8B-AABE-15BEEB8FB0EA}" destId="{FD255371-02E5-445A-8A34-C4FF89577BC1}" srcOrd="0" destOrd="0" presId="urn:microsoft.com/office/officeart/2005/8/layout/StepDownProcess"/>
    <dgm:cxn modelId="{C400D1F0-FF6A-44B7-9218-94557F0A9DE5}" srcId="{26C8566A-7A04-4A8B-AABE-15BEEB8FB0EA}" destId="{61CD6933-86E4-4060-B90D-DC52853BAD1F}" srcOrd="0" destOrd="0" parTransId="{9A7530AB-ABD1-4E44-A621-12CC6F0673BA}" sibTransId="{67C2A5D5-C170-427F-8579-199FC3B6F1F7}"/>
    <dgm:cxn modelId="{2A3349F5-5830-45B2-BCFF-5F38F53282D9}" type="presOf" srcId="{61CD6933-86E4-4060-B90D-DC52853BAD1F}" destId="{B63BE1E1-A27B-49BF-9791-9A17D5DFA811}" srcOrd="0" destOrd="0" presId="urn:microsoft.com/office/officeart/2005/8/layout/StepDownProcess"/>
    <dgm:cxn modelId="{B6B616AF-4CC3-4F8F-B87A-E4536835D641}" type="presParOf" srcId="{FD255371-02E5-445A-8A34-C4FF89577BC1}" destId="{F7A6B523-0503-4814-A65B-73A50FD5C58D}" srcOrd="0" destOrd="0" presId="urn:microsoft.com/office/officeart/2005/8/layout/StepDownProcess"/>
    <dgm:cxn modelId="{647F49FE-953A-4DE5-89A1-436717A9A616}" type="presParOf" srcId="{F7A6B523-0503-4814-A65B-73A50FD5C58D}" destId="{C2E3BC84-6341-48BD-BD73-FEE0D33527B5}" srcOrd="0" destOrd="0" presId="urn:microsoft.com/office/officeart/2005/8/layout/StepDownProcess"/>
    <dgm:cxn modelId="{97A06D05-CC43-4F94-A3BB-A4350CBBB385}" type="presParOf" srcId="{F7A6B523-0503-4814-A65B-73A50FD5C58D}" destId="{B63BE1E1-A27B-49BF-9791-9A17D5DFA811}" srcOrd="1" destOrd="0" presId="urn:microsoft.com/office/officeart/2005/8/layout/StepDownProcess"/>
    <dgm:cxn modelId="{516F9E94-9984-48DF-B5D9-679BBA80F1CA}" type="presParOf" srcId="{F7A6B523-0503-4814-A65B-73A50FD5C58D}" destId="{BC5E5A84-5E52-4ADE-ACAB-B0C424412F9F}" srcOrd="2" destOrd="0" presId="urn:microsoft.com/office/officeart/2005/8/layout/StepDownProcess"/>
    <dgm:cxn modelId="{BBD39254-2589-4819-8FA8-CCE1F1B4ACF0}" type="presParOf" srcId="{FD255371-02E5-445A-8A34-C4FF89577BC1}" destId="{9BBFF64A-E392-4302-BE02-70A23E374A74}" srcOrd="1" destOrd="0" presId="urn:microsoft.com/office/officeart/2005/8/layout/StepDownProcess"/>
    <dgm:cxn modelId="{22689C2F-D9FC-4005-9EBD-6B0966D45037}" type="presParOf" srcId="{FD255371-02E5-445A-8A34-C4FF89577BC1}" destId="{B6E34446-9E9D-4F02-9819-E330CB693FBC}" srcOrd="2" destOrd="0" presId="urn:microsoft.com/office/officeart/2005/8/layout/StepDownProcess"/>
    <dgm:cxn modelId="{B09B3FDA-CADD-4D63-9129-7A97567869E9}" type="presParOf" srcId="{B6E34446-9E9D-4F02-9819-E330CB693FBC}" destId="{502689E2-1477-405F-B8B4-C45AA6E90C21}" srcOrd="0" destOrd="0" presId="urn:microsoft.com/office/officeart/2005/8/layout/StepDownProcess"/>
    <dgm:cxn modelId="{BD2D3715-C44D-4E80-90DD-1B073B7E0477}" type="presParOf" srcId="{B6E34446-9E9D-4F02-9819-E330CB693FBC}" destId="{6BC99AE2-467B-4FD7-8E58-21FA09F41D91}" srcOrd="1" destOrd="0" presId="urn:microsoft.com/office/officeart/2005/8/layout/StepDownProcess"/>
    <dgm:cxn modelId="{3461954F-54EC-4E2B-BBD3-72B6E95F4E71}" type="presParOf" srcId="{B6E34446-9E9D-4F02-9819-E330CB693FBC}" destId="{5C350AA3-A005-4B79-BDE4-17CFEE017C7C}" srcOrd="2" destOrd="0" presId="urn:microsoft.com/office/officeart/2005/8/layout/StepDownProcess"/>
    <dgm:cxn modelId="{FD7455CF-F635-4BCD-B51E-FEE77A07CFA1}" type="presParOf" srcId="{FD255371-02E5-445A-8A34-C4FF89577BC1}" destId="{EC175AD8-EFFF-4192-8A63-5E64F098D87A}" srcOrd="3" destOrd="0" presId="urn:microsoft.com/office/officeart/2005/8/layout/StepDownProcess"/>
    <dgm:cxn modelId="{AD6F39E4-AC89-407E-9279-AAB2BBDB12E5}" type="presParOf" srcId="{FD255371-02E5-445A-8A34-C4FF89577BC1}" destId="{74A47AC6-E86F-4EC3-A743-A95C71687EF0}" srcOrd="4" destOrd="0" presId="urn:microsoft.com/office/officeart/2005/8/layout/StepDownProcess"/>
    <dgm:cxn modelId="{54BA5ACB-7108-4DE7-9C14-421D98CE43D1}" type="presParOf" srcId="{74A47AC6-E86F-4EC3-A743-A95C71687EF0}" destId="{E4D6C120-0BB9-4DFB-B15F-887DE965CED0}" srcOrd="0" destOrd="0" presId="urn:microsoft.com/office/officeart/2005/8/layout/StepDownProcess"/>
    <dgm:cxn modelId="{5DB4C827-8EF0-421E-B60E-BAD22E4E39B2}" type="presParOf" srcId="{74A47AC6-E86F-4EC3-A743-A95C71687EF0}" destId="{0E749106-FA4A-402D-A9B7-7722F04B1CE3}" srcOrd="1" destOrd="0" presId="urn:microsoft.com/office/officeart/2005/8/layout/StepDownProcess"/>
    <dgm:cxn modelId="{3626C898-0DBE-47C6-824C-A614E1705E6D}" type="presParOf" srcId="{74A47AC6-E86F-4EC3-A743-A95C71687EF0}" destId="{FB71C432-A86D-460B-995D-4EC8019496DC}" srcOrd="2" destOrd="0" presId="urn:microsoft.com/office/officeart/2005/8/layout/StepDownProcess"/>
    <dgm:cxn modelId="{B648920C-98E3-430E-865C-CEC92D4373EE}" type="presParOf" srcId="{FD255371-02E5-445A-8A34-C4FF89577BC1}" destId="{03779DEA-6D94-450D-A105-50E1EA05B388}" srcOrd="5" destOrd="0" presId="urn:microsoft.com/office/officeart/2005/8/layout/StepDownProcess"/>
    <dgm:cxn modelId="{3501C6FB-5DA0-49BC-8C53-48E7D4002344}" type="presParOf" srcId="{FD255371-02E5-445A-8A34-C4FF89577BC1}" destId="{FD152383-D9C0-4543-A90F-8C937E463457}" srcOrd="6" destOrd="0" presId="urn:microsoft.com/office/officeart/2005/8/layout/StepDownProcess"/>
    <dgm:cxn modelId="{274FD55E-D9C0-4C28-8AE3-642B80815668}" type="presParOf" srcId="{FD152383-D9C0-4543-A90F-8C937E463457}" destId="{0B9C8ED6-9BBB-43D4-8BB4-D75325843A65}" srcOrd="0" destOrd="0" presId="urn:microsoft.com/office/officeart/2005/8/layout/StepDownProcess"/>
    <dgm:cxn modelId="{527AAD40-1C56-423F-A0B1-047467E7F33E}" type="presParOf" srcId="{FD152383-D9C0-4543-A90F-8C937E463457}" destId="{83CC0B93-3BE8-4008-8FBB-0251501152CC}" srcOrd="1" destOrd="0" presId="urn:microsoft.com/office/officeart/2005/8/layout/StepDownProcess"/>
    <dgm:cxn modelId="{D4FAB9AE-9FD5-464C-A4EA-FE6F32048637}" type="presParOf" srcId="{FD152383-D9C0-4543-A90F-8C937E463457}" destId="{39F65BD7-5F5C-4A40-BBA1-ABEBC22101E9}" srcOrd="2" destOrd="0" presId="urn:microsoft.com/office/officeart/2005/8/layout/StepDownProcess"/>
    <dgm:cxn modelId="{7F7C04EF-6366-439B-8942-0DA584971BD9}" type="presParOf" srcId="{FD255371-02E5-445A-8A34-C4FF89577BC1}" destId="{950B870A-2726-4CE4-A750-4503D71E4ADF}" srcOrd="7" destOrd="0" presId="urn:microsoft.com/office/officeart/2005/8/layout/StepDownProcess"/>
    <dgm:cxn modelId="{41E30417-D633-4E49-BA67-DA2CFFC6752D}" type="presParOf" srcId="{FD255371-02E5-445A-8A34-C4FF89577BC1}" destId="{50C76275-1C7F-4960-B444-73444F930744}" srcOrd="8" destOrd="0" presId="urn:microsoft.com/office/officeart/2005/8/layout/StepDownProcess"/>
    <dgm:cxn modelId="{315E6067-C783-4F68-A822-68B54F6EE291}" type="presParOf" srcId="{50C76275-1C7F-4960-B444-73444F930744}" destId="{92F6390E-AFE3-45A5-BCD5-DE88F22EF26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3BC84-6341-48BD-BD73-FEE0D33527B5}">
      <dsp:nvSpPr>
        <dsp:cNvPr id="0" name=""/>
        <dsp:cNvSpPr/>
      </dsp:nvSpPr>
      <dsp:spPr>
        <a:xfrm rot="5400000">
          <a:off x="3661669" y="790111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BE1E1-A27B-49BF-9791-9A17D5DFA811}">
      <dsp:nvSpPr>
        <dsp:cNvPr id="0" name=""/>
        <dsp:cNvSpPr/>
      </dsp:nvSpPr>
      <dsp:spPr>
        <a:xfrm>
          <a:off x="3479491" y="27868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Requirement Analysis</a:t>
          </a:r>
        </a:p>
      </dsp:txBody>
      <dsp:txXfrm>
        <a:off x="3519051" y="67428"/>
        <a:ext cx="1078430" cy="731127"/>
      </dsp:txXfrm>
    </dsp:sp>
    <dsp:sp modelId="{BC5E5A84-5E52-4ADE-ACAB-B0C424412F9F}">
      <dsp:nvSpPr>
        <dsp:cNvPr id="0" name=""/>
        <dsp:cNvSpPr/>
      </dsp:nvSpPr>
      <dsp:spPr>
        <a:xfrm>
          <a:off x="4637042" y="105144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689E2-1477-405F-B8B4-C45AA6E90C21}">
      <dsp:nvSpPr>
        <dsp:cNvPr id="0" name=""/>
        <dsp:cNvSpPr/>
      </dsp:nvSpPr>
      <dsp:spPr>
        <a:xfrm rot="5400000">
          <a:off x="4621402" y="1700286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99AE2-467B-4FD7-8E58-21FA09F41D91}">
      <dsp:nvSpPr>
        <dsp:cNvPr id="0" name=""/>
        <dsp:cNvSpPr/>
      </dsp:nvSpPr>
      <dsp:spPr>
        <a:xfrm>
          <a:off x="4439223" y="938044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System Design</a:t>
          </a:r>
        </a:p>
      </dsp:txBody>
      <dsp:txXfrm>
        <a:off x="4478783" y="977604"/>
        <a:ext cx="1078430" cy="731127"/>
      </dsp:txXfrm>
    </dsp:sp>
    <dsp:sp modelId="{5C350AA3-A005-4B79-BDE4-17CFEE017C7C}">
      <dsp:nvSpPr>
        <dsp:cNvPr id="0" name=""/>
        <dsp:cNvSpPr/>
      </dsp:nvSpPr>
      <dsp:spPr>
        <a:xfrm>
          <a:off x="5596774" y="1015319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C120-0BB9-4DFB-B15F-887DE965CED0}">
      <dsp:nvSpPr>
        <dsp:cNvPr id="0" name=""/>
        <dsp:cNvSpPr/>
      </dsp:nvSpPr>
      <dsp:spPr>
        <a:xfrm rot="5400000">
          <a:off x="5581134" y="2610462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49106-FA4A-402D-A9B7-7722F04B1CE3}">
      <dsp:nvSpPr>
        <dsp:cNvPr id="0" name=""/>
        <dsp:cNvSpPr/>
      </dsp:nvSpPr>
      <dsp:spPr>
        <a:xfrm>
          <a:off x="5398956" y="1848219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Development</a:t>
          </a:r>
        </a:p>
      </dsp:txBody>
      <dsp:txXfrm>
        <a:off x="5438516" y="1887779"/>
        <a:ext cx="1078430" cy="731127"/>
      </dsp:txXfrm>
    </dsp:sp>
    <dsp:sp modelId="{FB71C432-A86D-460B-995D-4EC8019496DC}">
      <dsp:nvSpPr>
        <dsp:cNvPr id="0" name=""/>
        <dsp:cNvSpPr/>
      </dsp:nvSpPr>
      <dsp:spPr>
        <a:xfrm>
          <a:off x="6556506" y="1925495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C8ED6-9BBB-43D4-8BB4-D75325843A65}">
      <dsp:nvSpPr>
        <dsp:cNvPr id="0" name=""/>
        <dsp:cNvSpPr/>
      </dsp:nvSpPr>
      <dsp:spPr>
        <a:xfrm rot="5400000">
          <a:off x="6540866" y="3520637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C0B93-3BE8-4008-8FBB-0251501152CC}">
      <dsp:nvSpPr>
        <dsp:cNvPr id="0" name=""/>
        <dsp:cNvSpPr/>
      </dsp:nvSpPr>
      <dsp:spPr>
        <a:xfrm>
          <a:off x="6358688" y="2758395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Testing</a:t>
          </a:r>
        </a:p>
      </dsp:txBody>
      <dsp:txXfrm>
        <a:off x="6398248" y="2797955"/>
        <a:ext cx="1078430" cy="731127"/>
      </dsp:txXfrm>
    </dsp:sp>
    <dsp:sp modelId="{39F65BD7-5F5C-4A40-BBA1-ABEBC22101E9}">
      <dsp:nvSpPr>
        <dsp:cNvPr id="0" name=""/>
        <dsp:cNvSpPr/>
      </dsp:nvSpPr>
      <dsp:spPr>
        <a:xfrm>
          <a:off x="7516239" y="2835670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6390E-AFE3-45A5-BCD5-DE88F22EF26A}">
      <dsp:nvSpPr>
        <dsp:cNvPr id="0" name=""/>
        <dsp:cNvSpPr/>
      </dsp:nvSpPr>
      <dsp:spPr>
        <a:xfrm>
          <a:off x="7318420" y="3668570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Deployment</a:t>
          </a:r>
        </a:p>
      </dsp:txBody>
      <dsp:txXfrm>
        <a:off x="7357980" y="3708130"/>
        <a:ext cx="1078430" cy="731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5F8-16AE-D160-8BAB-4009AB6B7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913" y="1087506"/>
            <a:ext cx="10399486" cy="83819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Banking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0F551-18DE-8EED-2DE6-E815AF00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27" y="4856960"/>
            <a:ext cx="1842472" cy="1530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3E5BD-26CD-2979-3A45-5DD0822CFD3B}"/>
              </a:ext>
            </a:extLst>
          </p:cNvPr>
          <p:cNvSpPr txBox="1"/>
          <p:nvPr/>
        </p:nvSpPr>
        <p:spPr>
          <a:xfrm>
            <a:off x="5376634" y="3020020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Members: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32552-CD83-2963-2BF5-3D25B6526225}"/>
              </a:ext>
            </a:extLst>
          </p:cNvPr>
          <p:cNvSpPr txBox="1"/>
          <p:nvPr/>
        </p:nvSpPr>
        <p:spPr>
          <a:xfrm>
            <a:off x="5747657" y="3481685"/>
            <a:ext cx="3759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Nischit Jha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Prabesh Shakya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Rajin Maharjan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Rai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D5065-698F-7E13-27C9-FF3A5DBE63F8}"/>
              </a:ext>
            </a:extLst>
          </p:cNvPr>
          <p:cNvSpPr txBox="1"/>
          <p:nvPr/>
        </p:nvSpPr>
        <p:spPr>
          <a:xfrm>
            <a:off x="5747657" y="5622054"/>
            <a:ext cx="201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28/6/2025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7134B-32E4-E38C-386D-05DF9D1D099B}"/>
              </a:ext>
            </a:extLst>
          </p:cNvPr>
          <p:cNvSpPr txBox="1"/>
          <p:nvPr/>
        </p:nvSpPr>
        <p:spPr>
          <a:xfrm>
            <a:off x="2932792" y="2148768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Course: BCA, 2</a:t>
            </a:r>
            <a:r>
              <a:rPr lang="en-US" sz="2400" baseline="30000" dirty="0">
                <a:latin typeface="Arial Rounded MT Bold" panose="020F0704030504030204" pitchFamily="34" charset="0"/>
              </a:rPr>
              <a:t>nd</a:t>
            </a:r>
            <a:r>
              <a:rPr lang="en-US" sz="2400" dirty="0">
                <a:latin typeface="Arial Rounded MT Bold" panose="020F0704030504030204" pitchFamily="34" charset="0"/>
              </a:rPr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9313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3CF-0884-A878-3DA0-A0B82D12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10" y="152400"/>
            <a:ext cx="5264832" cy="1172029"/>
          </a:xfrm>
        </p:spPr>
        <p:txBody>
          <a:bodyPr>
            <a:normAutofit/>
          </a:bodyPr>
          <a:lstStyle/>
          <a:p>
            <a:r>
              <a:rPr lang="en-US" sz="4400" dirty="0"/>
              <a:t>Objectives: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F728-5352-7875-209E-C935604FB4D5}"/>
              </a:ext>
            </a:extLst>
          </p:cNvPr>
          <p:cNvSpPr txBox="1"/>
          <p:nvPr/>
        </p:nvSpPr>
        <p:spPr>
          <a:xfrm>
            <a:off x="1970085" y="1172029"/>
            <a:ext cx="8752115" cy="64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simple banking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Learn to use different library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 basic customer banking features such as: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 </a:t>
            </a:r>
            <a:r>
              <a:rPr lang="en-US" sz="2800" dirty="0" err="1"/>
              <a:t>i</a:t>
            </a:r>
            <a:r>
              <a:rPr lang="en-US" sz="2800" dirty="0"/>
              <a:t>) Account creation	 ii) Account deletion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iii)Balance Check		 iv) View transaction history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 v)Admin Approve/Deny large fund transfer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 different C features: loops, conditionals, functions, structures, file handling.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6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AF6E-02BC-098D-0251-1D11CA6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8601"/>
            <a:ext cx="4154489" cy="100965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71058-EDEB-1168-A5FE-34B86FCD0A0C}"/>
              </a:ext>
            </a:extLst>
          </p:cNvPr>
          <p:cNvSpPr txBox="1"/>
          <p:nvPr/>
        </p:nvSpPr>
        <p:spPr>
          <a:xfrm>
            <a:off x="1895475" y="1428750"/>
            <a:ext cx="8401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Beginner Level C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1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383-8336-5EB6-60F2-347C700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25" y="155975"/>
            <a:ext cx="6588124" cy="1219199"/>
          </a:xfrm>
        </p:spPr>
        <p:txBody>
          <a:bodyPr/>
          <a:lstStyle/>
          <a:p>
            <a:r>
              <a:rPr lang="en-US" sz="4400" dirty="0"/>
              <a:t>Chosen</a:t>
            </a:r>
            <a:r>
              <a:rPr lang="en-US" dirty="0"/>
              <a:t> Methodology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3A0574-BFEC-68A2-988D-CFDD37204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247797"/>
              </p:ext>
            </p:extLst>
          </p:nvPr>
        </p:nvGraphicFramePr>
        <p:xfrm>
          <a:off x="118268" y="1894113"/>
          <a:ext cx="11955463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2EA441-B3F0-0573-470E-7FD0F7FEA6A8}"/>
              </a:ext>
            </a:extLst>
          </p:cNvPr>
          <p:cNvSpPr txBox="1"/>
          <p:nvPr/>
        </p:nvSpPr>
        <p:spPr>
          <a:xfrm>
            <a:off x="2162627" y="1157590"/>
            <a:ext cx="393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Waterfall model used: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3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A01-E871-41BF-4BF9-30DC7E9A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4" y="751344"/>
            <a:ext cx="5069111" cy="7402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Progress</a:t>
            </a:r>
            <a:r>
              <a:rPr lang="en-US" dirty="0"/>
              <a:t>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A028-1D91-9CC6-78BB-2F4B2FA31631}"/>
              </a:ext>
            </a:extLst>
          </p:cNvPr>
          <p:cNvSpPr txBox="1"/>
          <p:nvPr/>
        </p:nvSpPr>
        <p:spPr>
          <a:xfrm>
            <a:off x="1895475" y="1767788"/>
            <a:ext cx="8401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Customer module with different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20EDC-4BBF-E806-BBD1-F35C244FE9E9}"/>
              </a:ext>
            </a:extLst>
          </p:cNvPr>
          <p:cNvSpPr txBox="1"/>
          <p:nvPr/>
        </p:nvSpPr>
        <p:spPr>
          <a:xfrm>
            <a:off x="2656114" y="2460285"/>
            <a:ext cx="644434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Account creation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Customer Login Window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Welcome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Deposit Service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Withdraw Service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View Transaction History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4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4D73-6AD9-FA9F-1B70-652ABE87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0888" y="729344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7C48-68D4-CAEB-A401-DED054656C34}"/>
              </a:ext>
            </a:extLst>
          </p:cNvPr>
          <p:cNvSpPr txBox="1"/>
          <p:nvPr/>
        </p:nvSpPr>
        <p:spPr>
          <a:xfrm>
            <a:off x="2046514" y="2220685"/>
            <a:ext cx="1049382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File handling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Avoiding duplicate entries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Handling transaction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Learning about different new library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Designing clean modular functions with limited C knowledge</a:t>
            </a:r>
          </a:p>
        </p:txBody>
      </p:sp>
    </p:spTree>
    <p:extLst>
      <p:ext uri="{BB962C8B-B14F-4D97-AF65-F5344CB8AC3E}">
        <p14:creationId xmlns:p14="http://schemas.microsoft.com/office/powerpoint/2010/main" val="30094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5BA7-9AF7-E8D8-8434-8EC9EF1C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remaining work</a:t>
            </a:r>
          </a:p>
        </p:txBody>
      </p:sp>
    </p:spTree>
    <p:extLst>
      <p:ext uri="{BB962C8B-B14F-4D97-AF65-F5344CB8AC3E}">
        <p14:creationId xmlns:p14="http://schemas.microsoft.com/office/powerpoint/2010/main" val="2903289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86</TotalTime>
  <Words>169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Corbel</vt:lpstr>
      <vt:lpstr>Times New Roman</vt:lpstr>
      <vt:lpstr>Parallax</vt:lpstr>
      <vt:lpstr>Banking Management System</vt:lpstr>
      <vt:lpstr>Objectives:</vt:lpstr>
      <vt:lpstr>Summary</vt:lpstr>
      <vt:lpstr>Chosen Methodology</vt:lpstr>
      <vt:lpstr>Progress made</vt:lpstr>
      <vt:lpstr>Challenges faced</vt:lpstr>
      <vt:lpstr>Plan for remaining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Rajin</dc:creator>
  <cp:lastModifiedBy>Rajin</cp:lastModifiedBy>
  <cp:revision>3</cp:revision>
  <dcterms:created xsi:type="dcterms:W3CDTF">2025-06-27T08:33:07Z</dcterms:created>
  <dcterms:modified xsi:type="dcterms:W3CDTF">2025-06-27T10:00:01Z</dcterms:modified>
</cp:coreProperties>
</file>