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EDCE"/>
    <a:srgbClr val="0257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F03E-E48D-4EEC-8665-BE8B68B2E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C8898-98DB-473F-B326-FB3F6BD64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A5F9E-13D5-48CF-970D-9A05AB5F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9EFC9-1CCB-4F79-BDC1-422C91FB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9CC6-B66B-45C6-8FEE-1F61FFBE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8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9E78-E565-45DF-B76A-73FB20C8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E8008-1312-4A06-9DF8-FBAEF0029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064FA-05E9-4724-8715-0DBFDB244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83A7-48AA-4111-ADCB-A6819428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DF17B-3512-4C4F-8F40-5C9D8F00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1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65CBC-347F-4791-9396-182DD7445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E532C-E8A4-4A35-8106-CD699E98E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0F05A-CE18-4A0E-84CE-B2733730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68B1-643F-4C8C-95B0-7D1F2840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22ADB-DBF0-4342-B891-AE406488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6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57D4-8E09-4806-8A3A-B97A0CFA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F803-0A36-4B54-87DF-5BBD0C7B9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2423E-59F9-4098-80B0-D67B5E6D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05E0-D159-458F-88A6-687A82F2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169D1-479C-48A7-9302-7083D2BB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0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60AD-447C-4CB7-BABB-740AE913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9825B-F138-485A-B1F2-A11BF737C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7E84E-0140-430A-A34B-A08B162C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8568E-BE5D-49ED-AE4E-BBA5800B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3E2B-EE5D-4440-ADD1-4854595F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5373-B2CB-4689-876B-6E067C0F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A087-686A-48C4-BEB0-71458E764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22C8A-CA81-4531-AF0F-8E7F26A32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49A7B-B486-4EE5-A76E-823796FB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B0451-2356-48BF-8079-EABB3D6B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DE626-ACF5-450D-B21A-07E6D683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9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004C-7E94-404B-90FD-8B1440B4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9ACCB-80A2-4E55-8F74-BA4454F99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EECD0-2F77-4284-B015-1EE95B686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90531-F261-4036-B4AB-36CC2752D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8B2DB-7A5C-417D-BF8E-220336A57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C3DA6-6CE2-4DD0-B520-94687834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F1DF3-12DD-41A3-8162-C984BC6A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F9B0F-E25A-496E-9416-998AA8F7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8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D580-F59E-4060-9EC9-C8B019CE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070B3-2175-4473-A150-25CC400C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093D7-DC9D-4963-BBEB-14A74151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56ED6-F78D-476A-8EAF-E9EF2AB9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6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861E7B-4667-45E9-999E-70F08D4C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7C17E-98DE-4399-A9BF-3287A99C2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6EA47-D14B-494E-8D9E-8E1F7E84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4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0B37-B08D-441F-9014-10AC379C0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7F87B-2786-428F-B855-7388B61A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4CC2B-AF7B-4876-AF89-B1C7CD67F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60DF9-4EC7-4E7E-8F63-960FDBF7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43194-3FFC-466C-9BC6-DDDCFABA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7A213-DF3E-45F8-88EF-0E6A822B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6A04-7EBF-4A27-898A-9BBDE8CF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E68D5-10A1-4541-A431-A6DFE7109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A9567-6C5F-4C40-A35C-D8E835CF7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5A7C6-2E87-47F3-830A-0920E529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3D4FD-367F-4CF3-9921-D64E4984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83D27-D7CE-466D-AAC8-574FEA42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0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AA99C7-17B3-435F-88CB-6722107E5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B45F0-3320-4E48-A4B8-CE1026EF0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9507-13CD-47C6-B3E4-D7AF36538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2B83A-8DBC-4138-8F8E-346F2B186E5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5FE77-CB00-4F2E-A392-E8F9A2EE0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40AD-529A-4BE2-BC49-21AD5F4E0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9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D9BA63F-AC42-45C9-8C70-4565C515748B}"/>
              </a:ext>
            </a:extLst>
          </p:cNvPr>
          <p:cNvSpPr/>
          <p:nvPr/>
        </p:nvSpPr>
        <p:spPr>
          <a:xfrm>
            <a:off x="4354828" y="1157793"/>
            <a:ext cx="3068185" cy="928465"/>
          </a:xfrm>
          <a:custGeom>
            <a:avLst/>
            <a:gdLst>
              <a:gd name="connsiteX0" fmla="*/ 137834 w 3068185"/>
              <a:gd name="connsiteY0" fmla="*/ 0 h 1856930"/>
              <a:gd name="connsiteX1" fmla="*/ 2931269 w 3068185"/>
              <a:gd name="connsiteY1" fmla="*/ 0 h 1856930"/>
              <a:gd name="connsiteX2" fmla="*/ 3068185 w 3068185"/>
              <a:gd name="connsiteY2" fmla="*/ 136916 h 1856930"/>
              <a:gd name="connsiteX3" fmla="*/ 3068185 w 3068185"/>
              <a:gd name="connsiteY3" fmla="*/ 1358293 h 1856930"/>
              <a:gd name="connsiteX4" fmla="*/ 2931269 w 3068185"/>
              <a:gd name="connsiteY4" fmla="*/ 1495209 h 1856930"/>
              <a:gd name="connsiteX5" fmla="*/ 646847 w 3068185"/>
              <a:gd name="connsiteY5" fmla="*/ 1495209 h 1856930"/>
              <a:gd name="connsiteX6" fmla="*/ 646847 w 3068185"/>
              <a:gd name="connsiteY6" fmla="*/ 1797698 h 1856930"/>
              <a:gd name="connsiteX7" fmla="*/ 587615 w 3068185"/>
              <a:gd name="connsiteY7" fmla="*/ 1856930 h 1856930"/>
              <a:gd name="connsiteX8" fmla="*/ 59232 w 3068185"/>
              <a:gd name="connsiteY8" fmla="*/ 1856930 h 1856930"/>
              <a:gd name="connsiteX9" fmla="*/ 0 w 3068185"/>
              <a:gd name="connsiteY9" fmla="*/ 1797698 h 1856930"/>
              <a:gd name="connsiteX10" fmla="*/ 0 w 3068185"/>
              <a:gd name="connsiteY10" fmla="*/ 420953 h 1856930"/>
              <a:gd name="connsiteX11" fmla="*/ 918 w 3068185"/>
              <a:gd name="connsiteY11" fmla="*/ 418737 h 1856930"/>
              <a:gd name="connsiteX12" fmla="*/ 918 w 3068185"/>
              <a:gd name="connsiteY12" fmla="*/ 136916 h 1856930"/>
              <a:gd name="connsiteX13" fmla="*/ 137834 w 3068185"/>
              <a:gd name="connsiteY13" fmla="*/ 0 h 1856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8185" h="1856930">
                <a:moveTo>
                  <a:pt x="137834" y="0"/>
                </a:moveTo>
                <a:lnTo>
                  <a:pt x="2931269" y="0"/>
                </a:lnTo>
                <a:cubicBezTo>
                  <a:pt x="3006886" y="0"/>
                  <a:pt x="3068185" y="61299"/>
                  <a:pt x="3068185" y="136916"/>
                </a:cubicBezTo>
                <a:lnTo>
                  <a:pt x="3068185" y="1358293"/>
                </a:lnTo>
                <a:cubicBezTo>
                  <a:pt x="3068185" y="1433910"/>
                  <a:pt x="3006886" y="1495209"/>
                  <a:pt x="2931269" y="1495209"/>
                </a:cubicBezTo>
                <a:lnTo>
                  <a:pt x="646847" y="1495209"/>
                </a:lnTo>
                <a:lnTo>
                  <a:pt x="646847" y="1797698"/>
                </a:lnTo>
                <a:cubicBezTo>
                  <a:pt x="646847" y="1830411"/>
                  <a:pt x="620328" y="1856930"/>
                  <a:pt x="587615" y="1856930"/>
                </a:cubicBezTo>
                <a:lnTo>
                  <a:pt x="59232" y="1856930"/>
                </a:lnTo>
                <a:cubicBezTo>
                  <a:pt x="26519" y="1856930"/>
                  <a:pt x="0" y="1830411"/>
                  <a:pt x="0" y="1797698"/>
                </a:cubicBezTo>
                <a:lnTo>
                  <a:pt x="0" y="420953"/>
                </a:lnTo>
                <a:lnTo>
                  <a:pt x="918" y="418737"/>
                </a:lnTo>
                <a:lnTo>
                  <a:pt x="918" y="136916"/>
                </a:lnTo>
                <a:cubicBezTo>
                  <a:pt x="918" y="61299"/>
                  <a:pt x="62217" y="0"/>
                  <a:pt x="13783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B30082-0889-4E37-B68B-23B3CDF18ED5}"/>
              </a:ext>
            </a:extLst>
          </p:cNvPr>
          <p:cNvSpPr/>
          <p:nvPr/>
        </p:nvSpPr>
        <p:spPr>
          <a:xfrm>
            <a:off x="2261106" y="1554608"/>
            <a:ext cx="1701479" cy="1454810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76D73B5C-4F62-4B21-99FC-EA36E59ADA0E}"/>
              </a:ext>
            </a:extLst>
          </p:cNvPr>
          <p:cNvSpPr/>
          <p:nvPr/>
        </p:nvSpPr>
        <p:spPr>
          <a:xfrm>
            <a:off x="4446815" y="2657789"/>
            <a:ext cx="2385452" cy="703257"/>
          </a:xfrm>
          <a:prstGeom prst="round2DiagRect">
            <a:avLst>
              <a:gd name="adj1" fmla="val 13482"/>
              <a:gd name="adj2" fmla="val 0"/>
            </a:avLst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A1CFD4-D245-4CE5-A2DB-1628DBA25100}"/>
              </a:ext>
            </a:extLst>
          </p:cNvPr>
          <p:cNvSpPr/>
          <p:nvPr/>
        </p:nvSpPr>
        <p:spPr>
          <a:xfrm>
            <a:off x="559627" y="1819784"/>
            <a:ext cx="1701479" cy="1454810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4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409682-6AF0-2A71-930A-4C512FF2ED1B}"/>
              </a:ext>
            </a:extLst>
          </p:cNvPr>
          <p:cNvSpPr/>
          <p:nvPr/>
        </p:nvSpPr>
        <p:spPr>
          <a:xfrm>
            <a:off x="198408" y="375385"/>
            <a:ext cx="3324438" cy="1876927"/>
          </a:xfrm>
          <a:prstGeom prst="roundRect">
            <a:avLst/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64FE7847-2E41-9573-9D2B-7F1840B65626}"/>
              </a:ext>
            </a:extLst>
          </p:cNvPr>
          <p:cNvSpPr/>
          <p:nvPr/>
        </p:nvSpPr>
        <p:spPr>
          <a:xfrm>
            <a:off x="3673405" y="366960"/>
            <a:ext cx="1183908" cy="1876927"/>
          </a:xfrm>
          <a:prstGeom prst="round2Diag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F2D7B118-31F8-450B-06CA-1EB1F14561D6}"/>
              </a:ext>
            </a:extLst>
          </p:cNvPr>
          <p:cNvSpPr/>
          <p:nvPr/>
        </p:nvSpPr>
        <p:spPr>
          <a:xfrm>
            <a:off x="5142295" y="336879"/>
            <a:ext cx="1183908" cy="1876927"/>
          </a:xfrm>
          <a:prstGeom prst="round2DiagRect">
            <a:avLst/>
          </a:prstGeom>
          <a:solidFill>
            <a:schemeClr val="bg1">
              <a:lumMod val="75000"/>
              <a:alpha val="37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7CC73F3D-58E5-76AE-5ACD-BEDB9279638C}"/>
              </a:ext>
            </a:extLst>
          </p:cNvPr>
          <p:cNvSpPr/>
          <p:nvPr/>
        </p:nvSpPr>
        <p:spPr>
          <a:xfrm>
            <a:off x="6611185" y="335151"/>
            <a:ext cx="1183908" cy="1876927"/>
          </a:xfrm>
          <a:prstGeom prst="round2Diag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D9DF1A85-9452-A7CB-896A-E107E84379BF}"/>
              </a:ext>
            </a:extLst>
          </p:cNvPr>
          <p:cNvSpPr/>
          <p:nvPr/>
        </p:nvSpPr>
        <p:spPr>
          <a:xfrm>
            <a:off x="8200724" y="442762"/>
            <a:ext cx="3792868" cy="664144"/>
          </a:xfrm>
          <a:prstGeom prst="round2DiagRect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E0D7384-8C68-D838-0E82-2142841AAB45}"/>
              </a:ext>
            </a:extLst>
          </p:cNvPr>
          <p:cNvSpPr/>
          <p:nvPr/>
        </p:nvSpPr>
        <p:spPr>
          <a:xfrm>
            <a:off x="8200724" y="1183907"/>
            <a:ext cx="3792868" cy="2863514"/>
          </a:xfrm>
          <a:prstGeom prst="round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0A9C304-3CB4-B502-F7B1-FBE5DE12027E}"/>
              </a:ext>
            </a:extLst>
          </p:cNvPr>
          <p:cNvSpPr/>
          <p:nvPr/>
        </p:nvSpPr>
        <p:spPr>
          <a:xfrm>
            <a:off x="198407" y="2433465"/>
            <a:ext cx="5374620" cy="2021305"/>
          </a:xfrm>
          <a:prstGeom prst="round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6304358-1A74-5702-A199-B9714BBC8D9A}"/>
              </a:ext>
            </a:extLst>
          </p:cNvPr>
          <p:cNvSpPr/>
          <p:nvPr/>
        </p:nvSpPr>
        <p:spPr>
          <a:xfrm>
            <a:off x="6611185" y="4112386"/>
            <a:ext cx="5458038" cy="2596752"/>
          </a:xfrm>
          <a:prstGeom prst="round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E7F51E0-057E-56DE-DB74-8A127839DA20}"/>
              </a:ext>
            </a:extLst>
          </p:cNvPr>
          <p:cNvSpPr/>
          <p:nvPr/>
        </p:nvSpPr>
        <p:spPr>
          <a:xfrm>
            <a:off x="198407" y="4623901"/>
            <a:ext cx="4336463" cy="2021305"/>
          </a:xfrm>
          <a:prstGeom prst="round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AF89674-F257-9385-CDFB-E6D263F90DE2}"/>
              </a:ext>
            </a:extLst>
          </p:cNvPr>
          <p:cNvSpPr/>
          <p:nvPr/>
        </p:nvSpPr>
        <p:spPr>
          <a:xfrm>
            <a:off x="5673519" y="2377435"/>
            <a:ext cx="2429230" cy="2133367"/>
          </a:xfrm>
          <a:custGeom>
            <a:avLst/>
            <a:gdLst>
              <a:gd name="connsiteX0" fmla="*/ 271919 w 2429230"/>
              <a:gd name="connsiteY0" fmla="*/ 0 h 2133367"/>
              <a:gd name="connsiteX1" fmla="*/ 2157311 w 2429230"/>
              <a:gd name="connsiteY1" fmla="*/ 0 h 2133367"/>
              <a:gd name="connsiteX2" fmla="*/ 2429230 w 2429230"/>
              <a:gd name="connsiteY2" fmla="*/ 271919 h 2133367"/>
              <a:gd name="connsiteX3" fmla="*/ 2429230 w 2429230"/>
              <a:gd name="connsiteY3" fmla="*/ 1359562 h 2133367"/>
              <a:gd name="connsiteX4" fmla="*/ 2157311 w 2429230"/>
              <a:gd name="connsiteY4" fmla="*/ 1631481 h 2133367"/>
              <a:gd name="connsiteX5" fmla="*/ 914066 w 2429230"/>
              <a:gd name="connsiteY5" fmla="*/ 1631481 h 2133367"/>
              <a:gd name="connsiteX6" fmla="*/ 914066 w 2429230"/>
              <a:gd name="connsiteY6" fmla="*/ 1981632 h 2133367"/>
              <a:gd name="connsiteX7" fmla="*/ 762331 w 2429230"/>
              <a:gd name="connsiteY7" fmla="*/ 2133367 h 2133367"/>
              <a:gd name="connsiteX8" fmla="*/ 155409 w 2429230"/>
              <a:gd name="connsiteY8" fmla="*/ 2133367 h 2133367"/>
              <a:gd name="connsiteX9" fmla="*/ 3674 w 2429230"/>
              <a:gd name="connsiteY9" fmla="*/ 1981632 h 2133367"/>
              <a:gd name="connsiteX10" fmla="*/ 3674 w 2429230"/>
              <a:gd name="connsiteY10" fmla="*/ 1396007 h 2133367"/>
              <a:gd name="connsiteX11" fmla="*/ 0 w 2429230"/>
              <a:gd name="connsiteY11" fmla="*/ 1359562 h 2133367"/>
              <a:gd name="connsiteX12" fmla="*/ 0 w 2429230"/>
              <a:gd name="connsiteY12" fmla="*/ 271919 h 2133367"/>
              <a:gd name="connsiteX13" fmla="*/ 271919 w 2429230"/>
              <a:gd name="connsiteY13" fmla="*/ 0 h 2133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29230" h="2133367">
                <a:moveTo>
                  <a:pt x="271919" y="0"/>
                </a:moveTo>
                <a:lnTo>
                  <a:pt x="2157311" y="0"/>
                </a:lnTo>
                <a:cubicBezTo>
                  <a:pt x="2307488" y="0"/>
                  <a:pt x="2429230" y="121742"/>
                  <a:pt x="2429230" y="271919"/>
                </a:cubicBezTo>
                <a:lnTo>
                  <a:pt x="2429230" y="1359562"/>
                </a:lnTo>
                <a:cubicBezTo>
                  <a:pt x="2429230" y="1509739"/>
                  <a:pt x="2307488" y="1631481"/>
                  <a:pt x="2157311" y="1631481"/>
                </a:cubicBezTo>
                <a:lnTo>
                  <a:pt x="914066" y="1631481"/>
                </a:lnTo>
                <a:lnTo>
                  <a:pt x="914066" y="1981632"/>
                </a:lnTo>
                <a:cubicBezTo>
                  <a:pt x="914066" y="2065433"/>
                  <a:pt x="846132" y="2133367"/>
                  <a:pt x="762331" y="2133367"/>
                </a:cubicBezTo>
                <a:lnTo>
                  <a:pt x="155409" y="2133367"/>
                </a:lnTo>
                <a:cubicBezTo>
                  <a:pt x="71608" y="2133367"/>
                  <a:pt x="3674" y="2065433"/>
                  <a:pt x="3674" y="1981632"/>
                </a:cubicBezTo>
                <a:lnTo>
                  <a:pt x="3674" y="1396007"/>
                </a:lnTo>
                <a:lnTo>
                  <a:pt x="0" y="1359562"/>
                </a:lnTo>
                <a:lnTo>
                  <a:pt x="0" y="271919"/>
                </a:lnTo>
                <a:cubicBezTo>
                  <a:pt x="0" y="121742"/>
                  <a:pt x="121742" y="0"/>
                  <a:pt x="271919" y="0"/>
                </a:cubicBezTo>
                <a:close/>
              </a:path>
            </a:pathLst>
          </a:custGeom>
          <a:solidFill>
            <a:schemeClr val="bg1">
              <a:lumMod val="75000"/>
              <a:alpha val="37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: Diagonal Corners Rounded 26">
            <a:extLst>
              <a:ext uri="{FF2B5EF4-FFF2-40B4-BE49-F238E27FC236}">
                <a16:creationId xmlns:a16="http://schemas.microsoft.com/office/drawing/2014/main" id="{15290C5D-6798-092F-A1BA-162004A15190}"/>
              </a:ext>
            </a:extLst>
          </p:cNvPr>
          <p:cNvSpPr/>
          <p:nvPr/>
        </p:nvSpPr>
        <p:spPr>
          <a:xfrm>
            <a:off x="4670487" y="4623900"/>
            <a:ext cx="1858532" cy="2021305"/>
          </a:xfrm>
          <a:prstGeom prst="round2DiagRect">
            <a:avLst/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016E00D-98DE-BC7A-7DB8-B2B1C4982B28}"/>
              </a:ext>
            </a:extLst>
          </p:cNvPr>
          <p:cNvSpPr/>
          <p:nvPr/>
        </p:nvSpPr>
        <p:spPr>
          <a:xfrm>
            <a:off x="174879" y="385173"/>
            <a:ext cx="3324438" cy="18587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F7E82F3-F6D6-D602-82E7-A4BDA2C9A7B4}"/>
              </a:ext>
            </a:extLst>
          </p:cNvPr>
          <p:cNvSpPr/>
          <p:nvPr/>
        </p:nvSpPr>
        <p:spPr>
          <a:xfrm>
            <a:off x="3835137" y="420764"/>
            <a:ext cx="860443" cy="747157"/>
          </a:xfrm>
          <a:prstGeom prst="ellipse">
            <a:avLst/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A9C9E64-5941-2526-2D28-94AEA83586F0}"/>
              </a:ext>
            </a:extLst>
          </p:cNvPr>
          <p:cNvSpPr/>
          <p:nvPr/>
        </p:nvSpPr>
        <p:spPr>
          <a:xfrm>
            <a:off x="5304027" y="420763"/>
            <a:ext cx="860443" cy="747157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5839E54-52C3-D9FE-58B6-27983E2B05FE}"/>
              </a:ext>
            </a:extLst>
          </p:cNvPr>
          <p:cNvSpPr/>
          <p:nvPr/>
        </p:nvSpPr>
        <p:spPr>
          <a:xfrm>
            <a:off x="6772917" y="420764"/>
            <a:ext cx="860443" cy="747157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9A0C7BD-091E-A241-9BEE-35547A3A219D}"/>
              </a:ext>
            </a:extLst>
          </p:cNvPr>
          <p:cNvSpPr/>
          <p:nvPr/>
        </p:nvSpPr>
        <p:spPr>
          <a:xfrm>
            <a:off x="4857313" y="4793381"/>
            <a:ext cx="532834" cy="483581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A663E49-4C57-528D-3D24-19B2A3F6E875}"/>
              </a:ext>
            </a:extLst>
          </p:cNvPr>
          <p:cNvSpPr/>
          <p:nvPr/>
        </p:nvSpPr>
        <p:spPr>
          <a:xfrm>
            <a:off x="4857313" y="5424346"/>
            <a:ext cx="532834" cy="4835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D49ACD3-139B-AA52-3315-BDB76DE1691F}"/>
              </a:ext>
            </a:extLst>
          </p:cNvPr>
          <p:cNvSpPr/>
          <p:nvPr/>
        </p:nvSpPr>
        <p:spPr>
          <a:xfrm>
            <a:off x="4875878" y="6055312"/>
            <a:ext cx="532834" cy="483581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714440A-498C-801E-DEDA-3448B8033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993" y="4826494"/>
            <a:ext cx="406626" cy="40662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16215CC-D9B5-82F0-8AF2-D2E35916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83" y="5456278"/>
            <a:ext cx="378645" cy="37864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40DAD361-BBAB-DF40-0D35-0C03742D6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29" y="458179"/>
            <a:ext cx="648727" cy="64872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31EE97D0-976A-9A36-DD44-8BD1E3110F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503" y="6107985"/>
            <a:ext cx="393584" cy="39358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0388A03-828E-8D53-123A-6BA51692DF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2584">
            <a:off x="254204" y="36729"/>
            <a:ext cx="340346" cy="34034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56B4564-E630-471F-AF21-464AE7FB43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62178" y="572618"/>
            <a:ext cx="534288" cy="534288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CC3454E2-F9A8-14B3-B5BF-C15CA7641B05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034" y="457607"/>
            <a:ext cx="634453" cy="63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23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Ismaila Mumuni</dc:creator>
  <cp:lastModifiedBy>vaibhav Mahajan</cp:lastModifiedBy>
  <cp:revision>8</cp:revision>
  <dcterms:created xsi:type="dcterms:W3CDTF">2023-12-06T06:56:06Z</dcterms:created>
  <dcterms:modified xsi:type="dcterms:W3CDTF">2025-05-05T17:28:45Z</dcterms:modified>
</cp:coreProperties>
</file>