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10watchers.com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Atrocity Watcher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10 Watchers</a:t>
            </a:r>
            <a:endParaRPr sz="2272">
              <a:solidFill>
                <a:srgbClr val="FFFFFF"/>
              </a:solidFill>
            </a:endParaRPr>
          </a:p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AWS Hackathon</a:t>
            </a:r>
            <a:endParaRPr sz="2272">
              <a:solidFill>
                <a:srgbClr val="FFFFFF"/>
              </a:solidFill>
            </a:endParaRPr>
          </a:p>
          <a:p>
            <a:pPr lvl="0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Tuesday, November 11, 2014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Sign Up to Get Alerted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Go to </a:t>
            </a: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http://10watchers.com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Enter your mobile number and indicate the alerts you want to receive.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 what is a group?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760">
                <a:solidFill>
                  <a:srgbClr val="FFFFFF"/>
                </a:solidFill>
              </a:rPr>
              <a:t>The Power of the #Group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 do we enable users on SMS only to communicate their location?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answer is a #Group.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#Group is simply a hashtag that individual users elect to communicate to.  If you’re interested in that group’s updates you should get alerts from it.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Option 1: </a:t>
            </a:r>
            <a:r>
              <a:rPr sz="3800">
                <a:solidFill>
                  <a:srgbClr val="FFFFFF"/>
                </a:solidFill>
              </a:rPr>
              <a:t>SMS the following to (XXX) XXX-XXXX</a:t>
            </a:r>
            <a:br>
              <a:rPr sz="3800">
                <a:solidFill>
                  <a:srgbClr val="FFFFFF"/>
                </a:solidFill>
              </a:rPr>
            </a:br>
            <a:r>
              <a: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#VenetianDrones Red it’s attacking me!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Option 2:</a:t>
            </a:r>
            <a:r>
              <a:rPr sz="3800">
                <a:solidFill>
                  <a:srgbClr val="FFFFFF"/>
                </a:solidFill>
              </a:rPr>
              <a:t> Use our mobile web app to report an incident in the #VenetianDrones group.</a:t>
            </a:r>
            <a:endParaRPr b="1"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Option 3: </a:t>
            </a:r>
            <a:r>
              <a:rPr sz="3800">
                <a:solidFill>
                  <a:srgbClr val="FFFFFF"/>
                </a:solidFill>
              </a:rPr>
              <a:t>Tweet the following:</a:t>
            </a:r>
            <a:br>
              <a:rPr sz="3800">
                <a:solidFill>
                  <a:srgbClr val="FFFFFF"/>
                </a:solidFill>
              </a:rPr>
            </a:br>
            <a:r>
              <a: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#VenetianDrones Red it’s attacking me!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Now Report an Event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Option 1: </a:t>
            </a:r>
            <a:r>
              <a:rPr sz="3800">
                <a:solidFill>
                  <a:srgbClr val="FFFFFF"/>
                </a:solidFill>
              </a:rPr>
              <a:t>SMS the following to (XXX) XXX-XXXX</a:t>
            </a:r>
            <a:br>
              <a:rPr sz="3800">
                <a:solidFill>
                  <a:srgbClr val="FFFFFF"/>
                </a:solidFill>
              </a:rPr>
            </a:br>
            <a:r>
              <a:rPr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/report #VenetianDrones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Option 2:</a:t>
            </a:r>
            <a:r>
              <a:rPr sz="3800">
                <a:solidFill>
                  <a:srgbClr val="FFFFFF"/>
                </a:solidFill>
              </a:rPr>
              <a:t> Use our mobile web app to get an update from the #VenetianDrones group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Now See What’s Happening Around You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Global Report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Coming Soon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Now What if You’re In POTENTIAL Danger?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Introducing “Say I’m OK”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Demo!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Visit the Heartbeat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Go to xxx/start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Cancel the Heartbeat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Go to xxx/stop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When your heartbeat stops…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Your most important people get notified.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does a person in danger communicate?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Open Questions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 we have any meaningful mapping data to show?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360">
                <a:solidFill>
                  <a:srgbClr val="FFFFFF"/>
                </a:solidFill>
              </a:rPr>
              <a:t>The Individual’s Challenge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My access may be limited to phone and SMS.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Who should I call?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 reporting something make a difference?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I’m scared and need to act fast.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14095">
              <a:defRPr sz="1800">
                <a:solidFill>
                  <a:srgbClr val="000000"/>
                </a:solidFill>
              </a:defRPr>
            </a:pPr>
            <a:r>
              <a:rPr b="1" sz="70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Observation:</a:t>
            </a:r>
            <a:endParaRPr b="1" sz="704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514095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The individual’s action is limited.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43991">
              <a:defRPr sz="1800">
                <a:solidFill>
                  <a:srgbClr val="000000"/>
                </a:solidFill>
              </a:defRPr>
            </a:pPr>
            <a:r>
              <a:rPr b="1" sz="60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Idea:</a:t>
            </a:r>
            <a:endParaRPr b="1" sz="608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443991">
              <a:defRPr sz="1800">
                <a:solidFill>
                  <a:srgbClr val="000000"/>
                </a:solidFill>
              </a:defRPr>
            </a:pPr>
            <a:r>
              <a:rPr sz="6080">
                <a:solidFill>
                  <a:srgbClr val="FFFFFF"/>
                </a:solidFill>
              </a:rPr>
              <a:t>But maybe many individuals can enable “informed action.”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Imagine that a dictatorial government is cracking down in a certain area.</a:t>
            </a:r>
            <a:endParaRPr sz="4880">
              <a:solidFill>
                <a:srgbClr val="FFFFFF"/>
              </a:solidFill>
            </a:endParaRPr>
          </a:p>
          <a:p>
            <a:pPr lvl="0" defTabSz="356362">
              <a:defRPr sz="1800">
                <a:solidFill>
                  <a:srgbClr val="000000"/>
                </a:solidFill>
              </a:defRPr>
            </a:pPr>
            <a:endParaRPr sz="4880">
              <a:solidFill>
                <a:srgbClr val="FFFFFF"/>
              </a:solidFill>
            </a:endParaRPr>
          </a:p>
          <a:p>
            <a:pPr lvl="0" defTabSz="356362">
              <a:defRPr sz="1800">
                <a:solidFill>
                  <a:srgbClr val="000000"/>
                </a:solidFill>
              </a:defRPr>
            </a:pPr>
            <a:r>
              <a:rPr sz="4880">
                <a:solidFill>
                  <a:srgbClr val="FFFFFF"/>
                </a:solidFill>
              </a:rPr>
              <a:t>How can </a:t>
            </a:r>
            <a:r>
              <a:rPr b="1" sz="48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Atrocity Watcher </a:t>
            </a:r>
            <a:r>
              <a:rPr sz="4880">
                <a:solidFill>
                  <a:srgbClr val="FFFFFF"/>
                </a:solidFill>
              </a:rPr>
              <a:t>help?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We Built It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Multiple AWS Services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Route 53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CloudFront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S3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EC2 / VPC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RDS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IAM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Demo!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