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C974-08AC-4709-925F-7861E35E3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C4FC0-F48F-4B68-9D4A-F92B22DC6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18280-FCF2-4401-BF12-9FD00658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BE35-DC4B-4131-85EF-3689BCDBDF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1E411-4D3E-4994-9EBC-24DCBD04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6DE4F-DD2C-4996-A463-50393773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A2D6-01B1-4832-A6EE-AAC2EA91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1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5B52-7AAA-4625-9661-7628CC75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C0EDB-7FE8-455C-9FE8-C9BE4B483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FE111-8B3C-47B2-928C-03D19C7D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BE35-DC4B-4131-85EF-3689BCDBDF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7A55-DAA1-48AA-9F39-34E9135B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2885A-52EC-4A12-8271-2EAB1F1A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A2D6-01B1-4832-A6EE-AAC2EA91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0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3664F-5831-409D-AEBE-70724099D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86AB8-F199-481D-AC27-65E2B7157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34785-0ED8-46E6-80A6-47A5EA53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BE35-DC4B-4131-85EF-3689BCDBDF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21B36-B3ED-4D8B-9CB7-0E1AF49B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EF02B-2C32-4871-BAE8-F0F9660C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A2D6-01B1-4832-A6EE-AAC2EA91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8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F956-C7AC-4FC5-9083-728D9B04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94486-D1E0-469E-8B78-198738ADD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2046-4C23-4424-94FB-629CFBDA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BE35-DC4B-4131-85EF-3689BCDBDF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C9D3-E357-4229-98D9-31FF4D78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60DC-FDB3-4A25-8EEA-741ADD9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A2D6-01B1-4832-A6EE-AAC2EA91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0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3D9C-F61C-464B-B654-5BCCEE61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2583D-32D7-4FDB-B9FB-DFE0DEA3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365B1-C601-4D6B-B7DB-0C90015B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BE35-DC4B-4131-85EF-3689BCDBDF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BFA63-9B77-4E3A-9F7E-82D8ECFF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3F703-5DD3-477C-9CFA-2640AF33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A2D6-01B1-4832-A6EE-AAC2EA91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3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447D-F6F7-4F3F-B134-83FCAC3A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FA9D-D717-48FD-8F20-972B2706C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449C3-5940-4500-9B28-439F8C545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5F461-0360-4691-B1FD-4B1F5FDD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BE35-DC4B-4131-85EF-3689BCDBDF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24839-0D93-48E9-8BD5-C6271095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CE2AE-7C71-4B2D-AF12-16FD9E5D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A2D6-01B1-4832-A6EE-AAC2EA91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4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6BC9-EE77-4752-8E32-BDC7C6EB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5E5D7-EEF4-4D4F-B0AE-359EB95C4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81167-D73B-4135-94F0-84C13BCEA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54B08-BB84-4D86-9183-676B0D746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DD64F-18E8-478E-BBD7-AD60338B7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CAA6D-297A-4C98-917D-FB905610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BE35-DC4B-4131-85EF-3689BCDBDF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5752A-D0ED-4982-BD86-A1C909A7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FED4E-9081-4F86-82BC-A0079F10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A2D6-01B1-4832-A6EE-AAC2EA91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2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2D27-1C9C-4BBF-8522-6DF62485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EC01-4B6A-4BF1-90DF-1C61E12C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BE35-DC4B-4131-85EF-3689BCDBDF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B0909-E6AB-48DA-B775-A87D65BA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BEF07-8CDB-4D58-991E-A487AD1A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A2D6-01B1-4832-A6EE-AAC2EA91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4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FE7CA-985B-4EEE-9A1D-D00CABB9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BE35-DC4B-4131-85EF-3689BCDBDF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3B35E-0A19-4CA9-8203-CB76A7B4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AC11A-D54C-4E2A-9BC7-06EB80B7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A2D6-01B1-4832-A6EE-AAC2EA91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8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169E-1F2F-4EC1-AC1B-D8806BC5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7FBD-4FED-4BCF-A188-DBCC527F4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4BE90-5CA1-4B32-9262-00B658435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1A29-3DE8-45A5-8F5D-67EAE244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BE35-DC4B-4131-85EF-3689BCDBDF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B9CAB-A4E6-4862-A77E-EFE29EFE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950B4-371D-4A74-A82C-9DE29053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A2D6-01B1-4832-A6EE-AAC2EA91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9617-8050-4B8F-8A96-EF4C0946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13F4E-86B8-4794-AAE3-3CCB50CCE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87D0A-026B-4D10-ADEA-F2BCAEBF1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7EDEF-F476-4147-9383-55464857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BE35-DC4B-4131-85EF-3689BCDBDF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AD352-31A1-4316-A7FF-FAFF4334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D0081-E8D8-4479-A0B1-14031F84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A2D6-01B1-4832-A6EE-AAC2EA91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0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AB8CC-4F64-4219-B424-11EA7889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75B41-6327-42C6-AEBE-CE6944418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2973-B778-4543-A6AE-10F291810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DBE35-DC4B-4131-85EF-3689BCDBDF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DA516-ECA8-4EAA-80DD-F68FE75CF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CF1C-2ADA-4B52-B27E-F4EFFF0C0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A2D6-01B1-4832-A6EE-AAC2EA91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5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A8EF097-5AD0-4CCA-9BB6-1BEEF1464394}"/>
              </a:ext>
            </a:extLst>
          </p:cNvPr>
          <p:cNvGrpSpPr/>
          <p:nvPr/>
        </p:nvGrpSpPr>
        <p:grpSpPr>
          <a:xfrm>
            <a:off x="1" y="866272"/>
            <a:ext cx="12191999" cy="4523874"/>
            <a:chOff x="1" y="866272"/>
            <a:chExt cx="12191999" cy="45238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4F2CBF-DA60-49CE-A145-38BB7783F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7956" y="866272"/>
              <a:ext cx="3394044" cy="452387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76BC353-1D91-4F5D-8D5B-F77A06AC91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826"/>
            <a:stretch/>
          </p:blipFill>
          <p:spPr>
            <a:xfrm>
              <a:off x="3587534" y="866272"/>
              <a:ext cx="5016931" cy="452387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D5691C-FD5C-4A74-B797-BE6E8C2DC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866272"/>
              <a:ext cx="3394044" cy="4523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63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Hopple, Anya M</dc:creator>
  <cp:lastModifiedBy>Hopple, Anya M</cp:lastModifiedBy>
  <cp:revision>1</cp:revision>
  <dcterms:created xsi:type="dcterms:W3CDTF">2020-08-26T23:52:44Z</dcterms:created>
  <dcterms:modified xsi:type="dcterms:W3CDTF">2020-08-26T23:53:29Z</dcterms:modified>
</cp:coreProperties>
</file>