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CA88-2FA6-427C-8F64-3DF266772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9CDEE-8997-499B-8585-B309EF537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5A1F-6B7E-4CD0-8550-EBFFFB7F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8499-3592-4944-A0BF-102A0138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D1AD-E2DD-4E2C-8DAF-FC841CD8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9AD6-67B7-4C45-9A93-EF5A700D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2CFE-0E49-4520-A002-40A9E16A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6956-C24D-41E8-AF71-D8227901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EFFC-DBE8-447F-87C2-B4039E69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80D6-EFC4-4211-8203-7C8F5BDA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E420A-781E-4F1B-8592-55A2A9FB5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3CD4-CF53-4A90-B17E-7D472753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FCD4-DDB7-41D6-ADFF-4F2124B2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3E68-A3AE-43E8-A546-70F3BA6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B9F5-9DD4-437A-8C30-7295CA96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1768-4D75-42FA-91BC-2C72553D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4A9F-F219-477F-A47A-828276C1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766F-9E5A-4CDB-A45F-82F7212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D3A0-D8AF-45AF-9FAE-9F4EECEF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6269-A0A9-49BE-9A21-D6742426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5A9D-2250-4233-BCA6-778EC130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09802-EC64-4B39-B547-6F71E9D3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DD62-84E6-4EB5-A1A2-9B04431B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27E6-D885-4B82-A5A4-0C99E716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172F-C1C0-427A-8428-D61F8DCD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7A2B-DEB7-4D7D-B678-7876399E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31B4-4E17-43B2-AC76-A5BB9E3E6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AD66-5214-40F8-BA14-78128489A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7589-A332-410C-8517-965C1694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DA11-5CEA-40A3-8057-3AA4A3E0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A78E0-4D14-4A16-B025-EE3071E1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A9D4-5726-42A5-A94F-F3191ADD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FBD15-8EDA-472A-BE9F-ECEB60EB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E53C0-0C23-4865-BA8D-5419AD56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1E613-FDA6-4BCA-91C4-96A738EB9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D255D-CE2E-45D8-96ED-E19340ABA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E7804-F1BB-4E9D-9B41-749C680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4B1D-F4E6-4041-B8FD-869146C9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B5D2-710A-4888-9CBE-CCBCD360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3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98EA-B4C4-4F52-9009-80E2EE43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6CD51-1A39-45EB-AEBF-95E320DF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BFB0-25A1-4231-9CF2-23D6B751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A55F3-9812-4A86-9A08-7F3B9D8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DFD26-4EB0-4D0F-9010-BB7DC112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08B56-7923-4A3F-B235-195852C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01AA0-9660-4B76-BD0E-5A9EBAE2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D466-B81A-461E-85E1-3B4DE6AD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A4DD-9F6E-46A7-B3E3-BAEF26DC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5C00-9B79-4943-A862-D0F86B9D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CF98A-15AD-41C6-B53F-E4FB013E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F533-2BAC-4A44-A51C-8C862410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035E9-12CE-4E8C-8FD0-9CC2584C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710-5EF0-4828-9F4D-7DA46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7AEF8-C13A-4397-8C2E-045909FAD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74B5C-0D69-4836-895E-8A11DDBAD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404D-3A64-4680-BCEF-FF6A0511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05A-B831-48A4-A4A4-1442F0C6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24-318C-4BE6-91D0-D1F9401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F8479-A7A8-41A5-B6B5-EDEF4C42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0675D-9D60-4D70-B9DD-D033C2E8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08385-189F-4E05-BB05-766BC1786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1E45-7E7E-4068-B37A-8B7433704FE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C324-0185-481B-AF1A-AD7FA9E6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D246-336B-4026-BA61-43FD1BC28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F22F-97D8-445C-8035-845003AD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CD01-F3FB-4BDD-8DAD-CE61D72E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TEROS NETWORK UPDATE – 02/27/2021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253B-78C6-48B2-A852-B43A6D97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Visualizing TEROS data from 09/2020 to present </a:t>
            </a:r>
          </a:p>
          <a:p>
            <a:r>
              <a:rPr lang="en-US" dirty="0">
                <a:latin typeface="Arial Narrow" panose="020B0606020202030204" pitchFamily="34" charset="0"/>
              </a:rPr>
              <a:t>Documenting sensor-specific data gaps for records and to understand network failure cascade</a:t>
            </a:r>
          </a:p>
          <a:p>
            <a:r>
              <a:rPr lang="en-US" dirty="0">
                <a:latin typeface="Arial Narrow" panose="020B0606020202030204" pitchFamily="34" charset="0"/>
              </a:rPr>
              <a:t>Data are shown per logger. Each logger covers one-third of a plot. Location highlighted in yellow</a:t>
            </a:r>
          </a:p>
          <a:p>
            <a:r>
              <a:rPr lang="en-US" dirty="0">
                <a:latin typeface="Arial Narrow" panose="020B0606020202030204" pitchFamily="34" charset="0"/>
              </a:rPr>
              <a:t>5 cm=blue; 15 cm=black; 30 cm=red</a:t>
            </a:r>
          </a:p>
          <a:p>
            <a:r>
              <a:rPr lang="en-US" dirty="0">
                <a:latin typeface="Arial Narrow" panose="020B0606020202030204" pitchFamily="34" charset="0"/>
              </a:rPr>
              <a:t>Sensors not recording data as of 02/27/2021 are bold (2 in Control Plot, 5 in Freshwater Plot, 4 in Seawater Plot)</a:t>
            </a:r>
          </a:p>
        </p:txBody>
      </p:sp>
    </p:spTree>
    <p:extLst>
      <p:ext uri="{BB962C8B-B14F-4D97-AF65-F5344CB8AC3E}">
        <p14:creationId xmlns:p14="http://schemas.microsoft.com/office/powerpoint/2010/main" val="80183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0" y="0"/>
            <a:ext cx="26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SEAWATER PLOT – WESTERN (N&amp;S) THIRD (PNNL32)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6D1E4C8-B798-4764-A3C7-52021034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23" y="3429000"/>
            <a:ext cx="4700425" cy="342899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70DFC8A-0BB4-4FDE-928D-280D7AA5D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23" y="1"/>
            <a:ext cx="4700425" cy="342899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413DD8E-A6E9-4DC0-B6B3-84DEE54D2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8999"/>
            <a:ext cx="4700429" cy="342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11037-FE7E-4626-A84F-4CF437CA0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DC05C4-6DA2-4423-822B-703F45A24895}"/>
              </a:ext>
            </a:extLst>
          </p:cNvPr>
          <p:cNvSpPr/>
          <p:nvPr/>
        </p:nvSpPr>
        <p:spPr>
          <a:xfrm rot="510662">
            <a:off x="4219470" y="2091150"/>
            <a:ext cx="186340" cy="49444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0E0072-B163-4056-9DCC-A4B78A249617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BC87B0-30F7-4093-8EE9-42426F2FD4F5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9D72A4-0BA9-4FEE-A495-EBE4F7A820A5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162CAC-A56D-432B-B527-4920E6A9CE59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9DC4FD-15D9-4E33-9D17-C35FBF7CE4E8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F7C4B-63E0-4219-A8D6-654D484000F6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8A89A-53AD-46C5-BFD9-FCAD984391EB}"/>
              </a:ext>
            </a:extLst>
          </p:cNvPr>
          <p:cNvSpPr txBox="1"/>
          <p:nvPr/>
        </p:nvSpPr>
        <p:spPr>
          <a:xfrm>
            <a:off x="0" y="1627288"/>
            <a:ext cx="2778034" cy="345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15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#data first two chunks; off in February; T051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#data for first two chunks; off in February; T054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#data for first two chunks; briefly on in February, then off; T075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first chunk; on in February; T105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T106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T128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0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ky, light, screenshot&#10;&#10;Description automatically generated">
            <a:extLst>
              <a:ext uri="{FF2B5EF4-FFF2-40B4-BE49-F238E27FC236}">
                <a16:creationId xmlns:a16="http://schemas.microsoft.com/office/drawing/2014/main" id="{C6CBD5C3-7BC0-482D-9044-BE3D6D654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3" y="3428998"/>
            <a:ext cx="4700426" cy="3429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F774B1D-A7F9-4CB8-B11C-5E1325704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3" y="-2"/>
            <a:ext cx="4700427" cy="3429000"/>
          </a:xfrm>
          <a:prstGeom prst="rect">
            <a:avLst/>
          </a:prstGeom>
        </p:spPr>
      </p:pic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B791459-230A-438F-9415-53A4F201C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8998"/>
            <a:ext cx="4700425" cy="3428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13159-B71D-4DB1-A929-FBA7EF4F3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0" y="-2"/>
            <a:ext cx="263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CONTROL PLOT – NORTHWESTERN THIRD (PNNL11)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AFCCA-A858-4593-87CA-EA5EEC4CAE36}"/>
              </a:ext>
            </a:extLst>
          </p:cNvPr>
          <p:cNvSpPr/>
          <p:nvPr/>
        </p:nvSpPr>
        <p:spPr>
          <a:xfrm rot="2315764">
            <a:off x="4267604" y="1073218"/>
            <a:ext cx="222621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93B18-85BC-43E9-B11B-16660113A774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E6D98-2B3C-47B2-924E-C820FFDA97ED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B6B469-F5FA-4BA0-8463-A109A8445D48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07D82-8761-44DB-ADFF-68075311BC55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615125-ABDC-4D50-898D-0DC38B113813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A7463-D12B-4760-8C85-9CE618658FF6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4FB93-760A-440B-A4C2-6D2FE35C6EAD}"/>
              </a:ext>
            </a:extLst>
          </p:cNvPr>
          <p:cNvSpPr txBox="1"/>
          <p:nvPr/>
        </p:nvSpPr>
        <p:spPr>
          <a:xfrm>
            <a:off x="0" y="3720478"/>
            <a:ext cx="2897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14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#no gaps; T135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late October-present; T100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October-February; T132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late October-February; T160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late November-present; T133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late December-present;T019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#no data until February; T056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#no data until February;T129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mid-October-February; T058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#no data; T059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#no data until February; T060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#no data until February; 5cm; T138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 Narrow" panose="020B0606020202030204" pitchFamily="34" charset="0"/>
              </a:rPr>
              <a:t>#gap from November-present; T055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#big jump sensor; 30 cm; gap from late-October-present; T101</a:t>
            </a:r>
          </a:p>
        </p:txBody>
      </p:sp>
    </p:spTree>
    <p:extLst>
      <p:ext uri="{BB962C8B-B14F-4D97-AF65-F5344CB8AC3E}">
        <p14:creationId xmlns:p14="http://schemas.microsoft.com/office/powerpoint/2010/main" val="40527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1" y="0"/>
            <a:ext cx="25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CONTROL PLOT – NORTHEASTERN THIRD (PNNL13)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D376479-FC86-42AF-903D-6241B7E4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5" y="3429001"/>
            <a:ext cx="4700425" cy="3428999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CB023F6-7887-44C0-9FB5-B9B3621E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4" y="0"/>
            <a:ext cx="4700425" cy="3428998"/>
          </a:xfrm>
          <a:prstGeom prst="rect">
            <a:avLst/>
          </a:prstGeom>
        </p:spPr>
      </p:pic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D60616B6-4FE4-49A9-9AE4-CE957FDC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8998"/>
            <a:ext cx="4700425" cy="342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96EBC-809D-4378-8852-E2BAA54D6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4F968A-D32A-4C0E-9B4B-7C7BC162865F}"/>
              </a:ext>
            </a:extLst>
          </p:cNvPr>
          <p:cNvSpPr/>
          <p:nvPr/>
        </p:nvSpPr>
        <p:spPr>
          <a:xfrm rot="2315764">
            <a:off x="4499243" y="1195137"/>
            <a:ext cx="222621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86AD6-E174-4782-BEE9-AE47206600EC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EB1F22-3358-4471-9814-1B95A78EF35A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0BBF0A-A88D-4CE4-B037-92F782BAC727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6294F4-9748-4BD8-90D5-0A4631A79F62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A36A3A-1FEF-47D8-A9FF-1B0F52427BD8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D3E64-49D3-4C6A-8CC3-A5D1319121EC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6C534-8FBB-487D-8386-650F34666A52}"/>
              </a:ext>
            </a:extLst>
          </p:cNvPr>
          <p:cNvSpPr txBox="1"/>
          <p:nvPr/>
        </p:nvSpPr>
        <p:spPr>
          <a:xfrm>
            <a:off x="-9180" y="3354684"/>
            <a:ext cx="28651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17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late-October-February; T137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September-February; T109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T103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September-February; T104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November-February; T057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November-February; T111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December-February; T134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T107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T130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89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1" y="0"/>
            <a:ext cx="25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CONTROL PLOT – SOUTHERN THIRD (PNNL12)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48352-23C4-4512-9F29-C0656CAD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5" y="3354684"/>
            <a:ext cx="4700425" cy="342899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3F4ED2E-1623-41CB-AA7E-41DECDF22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6" y="0"/>
            <a:ext cx="4700424" cy="342899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16F59E6A-3E33-4134-8F9C-5E569B8E0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43" y="3429002"/>
            <a:ext cx="4700425" cy="3428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3F5761-0549-4006-BF27-41D447CEC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790259-F946-4651-8DEE-27E174A3E2C7}"/>
              </a:ext>
            </a:extLst>
          </p:cNvPr>
          <p:cNvSpPr/>
          <p:nvPr/>
        </p:nvSpPr>
        <p:spPr>
          <a:xfrm rot="2315764">
            <a:off x="4106216" y="1241746"/>
            <a:ext cx="491993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8466DD-2699-4E1A-BE23-758D7742175C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F6B9DF-C161-4615-9CB8-E8C016BC624E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2D9C69-7E58-4F37-81CF-B54CCA7F30C9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710893-E7FA-4DCB-9AD2-14C52DE29F19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FCB91C-C0CB-4873-9351-7C3912653F63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009A6-CC25-44AE-99B9-0B0CDCE6691A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2A5AB-1E62-4155-978C-295BEEB4E187}"/>
              </a:ext>
            </a:extLst>
          </p:cNvPr>
          <p:cNvSpPr txBox="1"/>
          <p:nvPr/>
        </p:nvSpPr>
        <p:spPr>
          <a:xfrm>
            <a:off x="0" y="1111425"/>
            <a:ext cx="279592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15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T112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T136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T114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T116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T037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T074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T062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T108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#data for all chunks; on in February; T079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T131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T034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February; T127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3E790-923D-48EA-B130-758F7EDE0900}"/>
              </a:ext>
            </a:extLst>
          </p:cNvPr>
          <p:cNvSpPr txBox="1"/>
          <p:nvPr/>
        </p:nvSpPr>
        <p:spPr>
          <a:xfrm>
            <a:off x="70070" y="5746575"/>
            <a:ext cx="22420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Why is there data for June? All data files pulled and processed in same way. Could not find summer dates in data frame.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2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0" y="0"/>
            <a:ext cx="25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FRESHWATER PLOT – NORTHWESTERN THIRD (PNNL22)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46E9FBE-0251-4407-9E38-5C9BB100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6" y="3429002"/>
            <a:ext cx="4700424" cy="342899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5365AB0-D5AC-4252-B526-93E4A6311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5" y="-2"/>
            <a:ext cx="4700425" cy="3428998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26FD720-38D5-4DAD-978C-E5AE64C3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9000"/>
            <a:ext cx="4700429" cy="34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A8064-CA88-42CD-BFD9-36CD1A1F6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BD262B-AB1C-4E7E-8594-73374426FC55}"/>
              </a:ext>
            </a:extLst>
          </p:cNvPr>
          <p:cNvSpPr/>
          <p:nvPr/>
        </p:nvSpPr>
        <p:spPr>
          <a:xfrm rot="510662">
            <a:off x="4554140" y="2100670"/>
            <a:ext cx="249871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A91514-2C10-455E-A471-6BEBAA9407C9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B835FB-A8B8-4272-B3BC-03F5C54ECCE2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BF7C46-BB77-4169-9655-9A92F4A325CA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502899-3183-4484-AB43-C2EECD85327B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80E91-86B7-43F0-9129-E2341CC074A4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DC10C-9806-44EA-B6D7-9CABBA2AB6E3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56C18-A765-4B58-B9EE-E265ED030F39}"/>
              </a:ext>
            </a:extLst>
          </p:cNvPr>
          <p:cNvSpPr txBox="1"/>
          <p:nvPr/>
        </p:nvSpPr>
        <p:spPr>
          <a:xfrm>
            <a:off x="0" y="4111094"/>
            <a:ext cx="2406406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14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#no data; T080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#no data; T082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#no data; T040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T042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0" y="0"/>
            <a:ext cx="26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FRESHWATER PLOT – NORTHEASTERN THIRD (PNNL21)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95F9946-50E8-433D-BB2A-7E8F3B69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26" y="3428998"/>
            <a:ext cx="4700427" cy="3429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91D453A-5A80-422B-A7AC-EF902ADBC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5" y="0"/>
            <a:ext cx="4700425" cy="342899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793E84F-BE6F-4973-A8EE-EDC724FAE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8998"/>
            <a:ext cx="4700429" cy="34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EBB5B-D925-4AB6-8C7D-EE46DAF5D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8A6A3F-02C4-403C-B6B0-C48E3B021613}"/>
              </a:ext>
            </a:extLst>
          </p:cNvPr>
          <p:cNvSpPr/>
          <p:nvPr/>
        </p:nvSpPr>
        <p:spPr>
          <a:xfrm rot="510662">
            <a:off x="4768287" y="2128314"/>
            <a:ext cx="249871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C39D85-1B7A-454C-B11D-06E788A1CC68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7CB4-DE6A-45D4-B013-7C744F9C3261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8DE627-FAF7-49C4-91C8-7FE505200EDE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74D8A-351A-46DA-A417-D29C38F8FB99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6960F-343B-45B9-BE37-3CA18139437F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BF2DE-7FBB-4F47-AB5D-2FA273631FAF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6CAAD-74D6-40E1-9544-D8E150AAEFBC}"/>
              </a:ext>
            </a:extLst>
          </p:cNvPr>
          <p:cNvSpPr txBox="1"/>
          <p:nvPr/>
        </p:nvSpPr>
        <p:spPr>
          <a:xfrm>
            <a:off x="0" y="3580180"/>
            <a:ext cx="28128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17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mid-November-February; T001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#gap from late October-present; T004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October-February; T007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late-November-February; T013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November-February; T125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T126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94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0" y="0"/>
            <a:ext cx="26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FRESHWATER PLOT – SOUTHERN THIRD (PNNL23)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870805F-D281-4687-B7AF-0B44B45E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6" y="3429002"/>
            <a:ext cx="4700424" cy="3428998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F46BCE0-C324-4761-BBB3-DD6D864A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7" y="0"/>
            <a:ext cx="4700423" cy="3428997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F8FED882-D2FD-4879-A502-90EB38D98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9000"/>
            <a:ext cx="4700427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E1708E-63AB-4753-B8FA-953716854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189BB5-7381-40E0-A6D3-4263080473B8}"/>
              </a:ext>
            </a:extLst>
          </p:cNvPr>
          <p:cNvSpPr/>
          <p:nvPr/>
        </p:nvSpPr>
        <p:spPr>
          <a:xfrm rot="510662">
            <a:off x="4501528" y="2300061"/>
            <a:ext cx="518108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BB9E65-8628-4E3D-A851-EA1E70B92BBA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F70945-66B1-462A-85FC-B4932BF43B3A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8CFE1F-609B-4ED0-B352-9A4C9BD77D57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E86228-1ED5-45C9-A193-DE30F10A7D4D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36BEE1-9079-4948-B14D-CF0C2E6588FB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A5B68-6F62-4001-91CB-39456F22B2BA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B3284-A434-47A6-9177-710D4C9541C4}"/>
              </a:ext>
            </a:extLst>
          </p:cNvPr>
          <p:cNvSpPr txBox="1"/>
          <p:nvPr/>
        </p:nvSpPr>
        <p:spPr>
          <a:xfrm>
            <a:off x="0" y="3934123"/>
            <a:ext cx="294349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15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#briefly on in February, then off; T015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December-February; T045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2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0" y="0"/>
            <a:ext cx="26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SEAWATER PLOT – NORTHWESTERN THIRD (PNNL31)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27CD70F-215C-4B72-BDF3-A147954C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3" y="3428998"/>
            <a:ext cx="4700426" cy="3429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60BDEBD-E51C-408B-8CEA-7D349683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3" y="0"/>
            <a:ext cx="4700427" cy="3429000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A37E31-95EB-4C6E-BC46-221C22AA1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8999"/>
            <a:ext cx="4700428" cy="3429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2B30C-F010-4752-A097-D427C1440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A70032-0E6B-488C-B134-1E562C2899E2}"/>
              </a:ext>
            </a:extLst>
          </p:cNvPr>
          <p:cNvSpPr/>
          <p:nvPr/>
        </p:nvSpPr>
        <p:spPr>
          <a:xfrm rot="510662">
            <a:off x="4041771" y="2102615"/>
            <a:ext cx="191720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B53E48-BC80-4A11-BB4E-BB2FCBFDF528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2E975C-CA7A-4619-A210-18299DFC4754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776998-E02F-4038-8733-BC6167382436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F097B2-2409-4BBE-B4E4-86227404BC72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E9657-F305-49AE-8006-8FFBD2A4B01F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64C4E-74C1-478A-B1C0-126E844D91BE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7DEB6-DD3F-4FC4-AE0B-146F1A618478}"/>
              </a:ext>
            </a:extLst>
          </p:cNvPr>
          <p:cNvSpPr txBox="1"/>
          <p:nvPr/>
        </p:nvSpPr>
        <p:spPr>
          <a:xfrm>
            <a:off x="0" y="4111092"/>
            <a:ext cx="288253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14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November-February; T029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#maintenance gap in February; T030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October-February; T031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December-February; T032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#gag from late October-February; T020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January-February; T021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November-February; T022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T091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6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A2B5C-2EA3-41CD-8265-244E80E63808}"/>
              </a:ext>
            </a:extLst>
          </p:cNvPr>
          <p:cNvSpPr txBox="1"/>
          <p:nvPr/>
        </p:nvSpPr>
        <p:spPr>
          <a:xfrm>
            <a:off x="1" y="0"/>
            <a:ext cx="255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SEAWATER PLOT – SOUTHWESTERN THIRD (PNNL33)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57A8F9E-B2DE-4625-BDD5-E17FE392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4" y="3429000"/>
            <a:ext cx="4700426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3836C-4208-4EEF-986A-8720F39F9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74" y="0"/>
            <a:ext cx="4700426" cy="3428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C4FBC5-A724-4480-9B91-FD2AFE296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3429001"/>
            <a:ext cx="4700426" cy="3428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FF014-4F70-4FE4-9793-B3E470287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73" y="-2"/>
            <a:ext cx="3601008" cy="33546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6D48E9-751E-4DD6-9DAC-2C015CA6047F}"/>
              </a:ext>
            </a:extLst>
          </p:cNvPr>
          <p:cNvSpPr/>
          <p:nvPr/>
        </p:nvSpPr>
        <p:spPr>
          <a:xfrm rot="510662">
            <a:off x="4006935" y="2355166"/>
            <a:ext cx="191720" cy="2118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C64C11-211F-426F-B376-AAE235B87E49}"/>
              </a:ext>
            </a:extLst>
          </p:cNvPr>
          <p:cNvCxnSpPr/>
          <p:nvPr/>
        </p:nvCxnSpPr>
        <p:spPr>
          <a:xfrm>
            <a:off x="6363354" y="2228744"/>
            <a:ext cx="348343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7E5444-09F6-4868-BE0A-72843059D6ED}"/>
              </a:ext>
            </a:extLst>
          </p:cNvPr>
          <p:cNvCxnSpPr/>
          <p:nvPr/>
        </p:nvCxnSpPr>
        <p:spPr>
          <a:xfrm>
            <a:off x="6363352" y="2807235"/>
            <a:ext cx="34834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2A700-D429-49CF-A270-116B2834BC12}"/>
              </a:ext>
            </a:extLst>
          </p:cNvPr>
          <p:cNvSpPr txBox="1"/>
          <p:nvPr/>
        </p:nvSpPr>
        <p:spPr>
          <a:xfrm>
            <a:off x="6787736" y="209024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5 cm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C891D2-8847-4DB3-937C-A1673094968E}"/>
              </a:ext>
            </a:extLst>
          </p:cNvPr>
          <p:cNvCxnSpPr/>
          <p:nvPr/>
        </p:nvCxnSpPr>
        <p:spPr>
          <a:xfrm>
            <a:off x="6363353" y="2519841"/>
            <a:ext cx="3483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71C3BA-665B-49CF-BB69-1916B1C586F6}"/>
              </a:ext>
            </a:extLst>
          </p:cNvPr>
          <p:cNvSpPr txBox="1"/>
          <p:nvPr/>
        </p:nvSpPr>
        <p:spPr>
          <a:xfrm>
            <a:off x="6717204" y="2381341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15 cm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E6336-7273-4D9E-B430-0992793DBDB6}"/>
              </a:ext>
            </a:extLst>
          </p:cNvPr>
          <p:cNvSpPr txBox="1"/>
          <p:nvPr/>
        </p:nvSpPr>
        <p:spPr>
          <a:xfrm>
            <a:off x="6711696" y="2672436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anose="020B0606020202030204" pitchFamily="34" charset="0"/>
              </a:rPr>
              <a:t>30 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2663E-D039-49C0-9300-21E9CD539A02}"/>
              </a:ext>
            </a:extLst>
          </p:cNvPr>
          <p:cNvSpPr txBox="1"/>
          <p:nvPr/>
        </p:nvSpPr>
        <p:spPr>
          <a:xfrm>
            <a:off x="0" y="1157794"/>
            <a:ext cx="272316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17 sensors: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late January-February; T063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#on in February T064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November-February (no jumps); T065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November-February; T066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December-February (no jumps); T088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1" dirty="0">
                <a:latin typeface="Arial Narrow" panose="020B0606020202030204" pitchFamily="34" charset="0"/>
              </a:rPr>
              <a:t>#briefly on in February then off; T092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from mid January-February (no jumps); T093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#gap mid October-February (no jumps); T094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Arial Narrow" panose="020B0606020202030204" pitchFamily="34" charset="0"/>
              </a:rPr>
              <a:t>#no data until February; T048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3A513-4850-4F03-A20D-2C2CE60A2138}"/>
              </a:ext>
            </a:extLst>
          </p:cNvPr>
          <p:cNvSpPr txBox="1"/>
          <p:nvPr/>
        </p:nvSpPr>
        <p:spPr>
          <a:xfrm>
            <a:off x="0" y="6244847"/>
            <a:ext cx="2723165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Arial Narrow" panose="020B0606020202030204" pitchFamily="34" charset="0"/>
              </a:rPr>
              <a:t>What causes huge sensor jumps?</a:t>
            </a:r>
            <a:endParaRPr lang="en-US" sz="115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9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1318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Office Theme</vt:lpstr>
      <vt:lpstr>TEROS NETWORK UPDATE – 02/27/2021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Hopple, Anya M</dc:creator>
  <cp:lastModifiedBy>Hopple, Anya M</cp:lastModifiedBy>
  <cp:revision>12</cp:revision>
  <dcterms:created xsi:type="dcterms:W3CDTF">2021-02-27T22:57:14Z</dcterms:created>
  <dcterms:modified xsi:type="dcterms:W3CDTF">2021-02-28T16:50:28Z</dcterms:modified>
</cp:coreProperties>
</file>