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71" r:id="rId14"/>
    <p:sldId id="272" r:id="rId15"/>
    <p:sldId id="276" r:id="rId16"/>
    <p:sldId id="277" r:id="rId17"/>
    <p:sldId id="278" r:id="rId18"/>
    <p:sldId id="273" r:id="rId19"/>
    <p:sldId id="279" r:id="rId20"/>
    <p:sldId id="274" r:id="rId21"/>
    <p:sldId id="275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5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4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s, Andrew" userId="0fa2884f-1f6d-4417-b5d4-eb94560dc0be" providerId="ADAL" clId="{0EA94098-487D-48A6-8625-AA27EBAC1C9A}"/>
    <pc:docChg chg="modSld">
      <pc:chgData name="Davis, Andrew" userId="0fa2884f-1f6d-4417-b5d4-eb94560dc0be" providerId="ADAL" clId="{0EA94098-487D-48A6-8625-AA27EBAC1C9A}" dt="2021-04-29T17:11:49.419" v="7" actId="20577"/>
      <pc:docMkLst>
        <pc:docMk/>
      </pc:docMkLst>
      <pc:sldChg chg="modSp">
        <pc:chgData name="Davis, Andrew" userId="0fa2884f-1f6d-4417-b5d4-eb94560dc0be" providerId="ADAL" clId="{0EA94098-487D-48A6-8625-AA27EBAC1C9A}" dt="2021-04-29T17:11:21.731" v="4" actId="20577"/>
        <pc:sldMkLst>
          <pc:docMk/>
          <pc:sldMk cId="3908920049" sldId="256"/>
        </pc:sldMkLst>
        <pc:spChg chg="mod">
          <ac:chgData name="Davis, Andrew" userId="0fa2884f-1f6d-4417-b5d4-eb94560dc0be" providerId="ADAL" clId="{0EA94098-487D-48A6-8625-AA27EBAC1C9A}" dt="2021-04-29T17:11:21.731" v="4" actId="20577"/>
          <ac:spMkLst>
            <pc:docMk/>
            <pc:sldMk cId="3908920049" sldId="256"/>
            <ac:spMk id="3" creationId="{48B6156E-D897-4EA4-8E8E-CA0F86A444F4}"/>
          </ac:spMkLst>
        </pc:spChg>
      </pc:sldChg>
      <pc:sldChg chg="modSp">
        <pc:chgData name="Davis, Andrew" userId="0fa2884f-1f6d-4417-b5d4-eb94560dc0be" providerId="ADAL" clId="{0EA94098-487D-48A6-8625-AA27EBAC1C9A}" dt="2021-04-29T17:11:49.419" v="7" actId="20577"/>
        <pc:sldMkLst>
          <pc:docMk/>
          <pc:sldMk cId="614047867" sldId="280"/>
        </pc:sldMkLst>
        <pc:spChg chg="mod">
          <ac:chgData name="Davis, Andrew" userId="0fa2884f-1f6d-4417-b5d4-eb94560dc0be" providerId="ADAL" clId="{0EA94098-487D-48A6-8625-AA27EBAC1C9A}" dt="2021-04-29T17:11:49.419" v="7" actId="20577"/>
          <ac:spMkLst>
            <pc:docMk/>
            <pc:sldMk cId="614047867" sldId="280"/>
            <ac:spMk id="2" creationId="{AF417423-8306-4D10-B4DA-79041A6117B3}"/>
          </ac:spMkLst>
        </pc:spChg>
      </pc:sldChg>
    </pc:docChg>
  </pc:docChgLst>
  <pc:docChgLst>
    <pc:chgData name="Davis, Andrew" userId="0fa2884f-1f6d-4417-b5d4-eb94560dc0be" providerId="ADAL" clId="{F1E85C7C-FF9B-401D-8B35-AF912CE5C5B2}"/>
    <pc:docChg chg="custSel modSld">
      <pc:chgData name="Davis, Andrew" userId="0fa2884f-1f6d-4417-b5d4-eb94560dc0be" providerId="ADAL" clId="{F1E85C7C-FF9B-401D-8B35-AF912CE5C5B2}" dt="2021-04-29T17:12:54.790" v="0" actId="478"/>
      <pc:docMkLst>
        <pc:docMk/>
      </pc:docMkLst>
      <pc:sldChg chg="delSp">
        <pc:chgData name="Davis, Andrew" userId="0fa2884f-1f6d-4417-b5d4-eb94560dc0be" providerId="ADAL" clId="{F1E85C7C-FF9B-401D-8B35-AF912CE5C5B2}" dt="2021-04-29T17:12:54.790" v="0" actId="478"/>
        <pc:sldMkLst>
          <pc:docMk/>
          <pc:sldMk cId="3908920049" sldId="256"/>
        </pc:sldMkLst>
        <pc:picChg chg="del">
          <ac:chgData name="Davis, Andrew" userId="0fa2884f-1f6d-4417-b5d4-eb94560dc0be" providerId="ADAL" clId="{F1E85C7C-FF9B-401D-8B35-AF912CE5C5B2}" dt="2021-04-29T17:12:54.790" v="0" actId="478"/>
          <ac:picMkLst>
            <pc:docMk/>
            <pc:sldMk cId="3908920049" sldId="256"/>
            <ac:picMk id="5" creationId="{3D2A892B-374A-496D-AFE4-19E4A24D812A}"/>
          </ac:picMkLst>
        </pc:picChg>
      </pc:sldChg>
    </pc:docChg>
  </pc:docChgLst>
  <pc:docChgLst>
    <pc:chgData name="Davis, Andrew" userId="0fa2884f-1f6d-4417-b5d4-eb94560dc0be" providerId="ADAL" clId="{06B70804-CB62-41FC-A6A5-E01B370DF20E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F075-8FA2-4E2A-9150-256E4C925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F2CC8-7B6A-445F-88CB-A407485E5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6542-E199-4A2C-B0A2-C1816496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5692-80D3-4B27-A328-2F236A28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51404-26ED-4DC9-853F-7FA32246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3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F19A-CBB5-48D6-995F-43CE2010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28260-D0F6-48D1-BFC4-515AEE95E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F716C-3390-409F-8BDF-18995AEA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EF50-3D00-4BD4-9BC3-8B898AF8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B700-18B1-42E3-9E9D-7580CBD3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9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D6B41-617E-40F9-ACB3-CCAB7C473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1C63-14DD-4877-A6C6-EB4A968D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6D2E2-8D68-44AD-8BA3-C84AC32E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E011-D1B1-4776-B9D7-C2937B72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EE15B-C137-48BB-B40E-F4F1909A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4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893F-0983-4819-85C7-CEA2C9B9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9215-76BB-43B4-8B4C-4A2FB837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3F1F-98EB-4CE1-B53C-FB67DAC1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1DC6-0BE9-4261-8846-34E7D8CB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B636-14ED-4EC6-9115-4CD4ECC1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06A0-F833-4E54-B800-EFD9F864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78A2A-9354-47C2-8B4C-562F63656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97AF1-1834-4ECC-A40E-130C3390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5F86-528B-4662-80CD-2F919D18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46DE-2CA6-497D-9CBE-3707F56D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27E4-810F-471C-BFD3-AA182F42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5D51-1B8A-4182-A355-3E4DDC874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AD7D-964E-4830-996C-640D79D22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E301A-6171-4CCB-83DC-12B1F2F6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2E888-5EDC-4E63-851C-46E16951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3290E-B2F9-457F-8A57-43BC21C7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13D4-E2AC-400B-8755-9F0D8EA5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3CF86-0B4E-4694-BF2A-A425DE86C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A3149-9B22-4709-B4A7-86D14B64D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B7187-7050-4FD1-AEEF-8D3E468DF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A2742-7054-43BA-A0A0-8482130EC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5FEAD-1E53-49E2-AD2B-99C5D6C4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FE821-C37A-442C-BEC7-D7C81435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797FB-E439-48DD-8FF4-99F2B652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0BD2-D648-405B-A067-01FE8821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1AC95-C5FA-4F24-A430-C8FF3BCF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7A0FF-253A-49EA-A278-4905D414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2D7E8-CA1D-4D54-B001-1F06A3CB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549CA-156B-40E6-A057-C47848C4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E0CD5-B6A9-474C-8F49-307810B7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4BB35-1DAA-4BD9-A093-42F2C24F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4E32-4B28-4DAD-B2D4-7432AE57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3125-95B4-492F-80CC-38C9D9A63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33FA5-DFBE-4BC4-AB5A-29A87AAC5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29D9F-33D9-436C-B9E5-27F8836E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1213-FDAB-41FD-91FD-75D99612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BB9AC-80A4-4089-9E1B-C4D33A76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0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F993-86C7-4BC5-A83D-FDB6D3E8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33D68-EE1B-47CB-9334-56F0A997B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91426-65FE-49E8-A53D-0485242CC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C4C3D-155B-449A-9ABD-AC44D2D7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18873-F45E-4611-AB1F-8E408CDE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20F4A-095D-4198-BF1D-6F5FDA2E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BF56F-FF9F-440F-96AB-723A8B7D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69EE1-B825-4281-810A-2CCC52844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726F-835E-4D85-9880-0DBF2452D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459-05B1-4841-966C-AF296B578CA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EB5CF-6C10-4552-9AFD-3DFF2A3E7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2EE2-01B0-4F6E-965F-62E21B0D5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0adavis/Git_Training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2F79-AFAE-4D22-BA9B-0CFFC447D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338" y="1122363"/>
            <a:ext cx="10764982" cy="238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 Introduction to 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Version Control, Git, and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156E-D897-4EA4-8E8E-CA0F86A44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Andrew Davis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4/29/2020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5D63F-7D16-48C0-872A-51F1AB56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620396"/>
            <a:ext cx="2988564" cy="1500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3F4B10-148C-4BD9-958F-FEC936C0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443" y="347663"/>
            <a:ext cx="2681111" cy="15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2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Make changes to a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Pretend we’ve made some commits under “master” and have just created a branch “iss53”.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889A9-38B9-46FC-8766-38FB544B1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98"/>
          <a:stretch/>
        </p:blipFill>
        <p:spPr>
          <a:xfrm>
            <a:off x="1699882" y="2086330"/>
            <a:ext cx="6624310" cy="3100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F0FEF-5E74-4BFF-9CDA-6AB26AD74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4028089" y="5604669"/>
            <a:ext cx="4296103" cy="235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129200-06D0-49B0-BCD4-A1193D7367AC}"/>
              </a:ext>
            </a:extLst>
          </p:cNvPr>
          <p:cNvSpPr txBox="1"/>
          <p:nvPr/>
        </p:nvSpPr>
        <p:spPr>
          <a:xfrm>
            <a:off x="6440147" y="2221891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00997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7E7BBD-9C42-4C1F-A978-2561CE800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06"/>
          <a:stretch/>
        </p:blipFill>
        <p:spPr>
          <a:xfrm>
            <a:off x="1633150" y="1947035"/>
            <a:ext cx="8496195" cy="3657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Make changes to a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Commits to “iss53” are not reflected in “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7840F-4612-4F01-8E7C-60B89BFEB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4028089" y="5604669"/>
            <a:ext cx="4296103" cy="235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DF50CB-0DA1-463B-A244-715963AAE6C4}"/>
              </a:ext>
            </a:extLst>
          </p:cNvPr>
          <p:cNvSpPr txBox="1"/>
          <p:nvPr/>
        </p:nvSpPr>
        <p:spPr>
          <a:xfrm>
            <a:off x="6459882" y="2235049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07841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C567C-4749-4EF7-B676-96EB3820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04" y="1828800"/>
            <a:ext cx="8774578" cy="392971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029CAB-2314-4F9E-81B1-90CB2556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Make changes to a branch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D9DBB3-E0BF-4F61-A7C2-A3D908F2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Commits to “iss53” are not reflected in “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6DAC5-B5E1-4CE9-A4E1-5EC8BD2690C5}"/>
              </a:ext>
            </a:extLst>
          </p:cNvPr>
          <p:cNvSpPr txBox="1"/>
          <p:nvPr/>
        </p:nvSpPr>
        <p:spPr>
          <a:xfrm>
            <a:off x="6861166" y="2313990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53450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5EB178-C798-497A-BFE7-A22F0174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29" y="2017987"/>
            <a:ext cx="8622753" cy="36636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029CAB-2314-4F9E-81B1-90CB2556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Merge Changes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D9DBB3-E0BF-4F61-A7C2-A3D908F2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Merging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process of combining changes from different branches.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CD15-5BE4-4CCF-893C-ACC9F574C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4028089" y="5604669"/>
            <a:ext cx="4296103" cy="235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34D581-1458-4A66-9976-FC8EB43C327D}"/>
              </a:ext>
            </a:extLst>
          </p:cNvPr>
          <p:cNvSpPr txBox="1"/>
          <p:nvPr/>
        </p:nvSpPr>
        <p:spPr>
          <a:xfrm>
            <a:off x="6834852" y="2320568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9979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029CAB-2314-4F9E-81B1-90CB2556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Merge Changes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D9DBB3-E0BF-4F61-A7C2-A3D908F2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Merging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process of combining changes from different branches.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990045-D3BF-4E5E-A77C-2870A964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44" y="2246301"/>
            <a:ext cx="8714635" cy="3061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F12901-B1DF-472C-8D52-BFB9B1290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4028089" y="5604669"/>
            <a:ext cx="4296103" cy="235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B72C86-1AC2-407D-AB0B-A723D4E43E19}"/>
              </a:ext>
            </a:extLst>
          </p:cNvPr>
          <p:cNvSpPr txBox="1"/>
          <p:nvPr/>
        </p:nvSpPr>
        <p:spPr>
          <a:xfrm>
            <a:off x="9199122" y="2507940"/>
            <a:ext cx="1059845" cy="366155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412584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Working with a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remote repository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(aka simply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is a git repository that sits on an external server.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default nickname that git uses for a remote repository.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Origin is used since it’s much easier to refer to “origin” instead of the address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E.g. “https://github.com/Unilever-BPC-S-T/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stability_mining_tool.git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13AD8-728B-4452-AC75-02E294FD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"/>
          <a:stretch/>
        </p:blipFill>
        <p:spPr>
          <a:xfrm>
            <a:off x="2458435" y="3151694"/>
            <a:ext cx="6847288" cy="288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230BB8-0BC2-4AAF-BAE7-E2C6DC8310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4028089" y="5604669"/>
            <a:ext cx="4296103" cy="2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2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Working with a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111" y="1469420"/>
            <a:ext cx="10515600" cy="65427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Pretend we have made some commits locally.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4954B-ABF7-4921-8CEC-611BC65200CB}"/>
              </a:ext>
            </a:extLst>
          </p:cNvPr>
          <p:cNvSpPr txBox="1">
            <a:spLocks/>
          </p:cNvSpPr>
          <p:nvPr/>
        </p:nvSpPr>
        <p:spPr>
          <a:xfrm>
            <a:off x="378278" y="3645510"/>
            <a:ext cx="6316436" cy="2307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collaborator informs us they have pushed some changes to the remote repository, and we would like to incorporate those changes ourselves.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perform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retrieve the collaborator’s changes.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Notice how this looks very similar to branching.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675EC-9CF0-45AF-8741-26B7CD4A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61" y="2127405"/>
            <a:ext cx="421005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3BC5E-00B8-40B0-8549-825BC596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276" y="3580862"/>
            <a:ext cx="5457324" cy="2177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46104-EA02-4F27-B1AA-564AFA60F393}"/>
              </a:ext>
            </a:extLst>
          </p:cNvPr>
          <p:cNvSpPr txBox="1"/>
          <p:nvPr/>
        </p:nvSpPr>
        <p:spPr>
          <a:xfrm>
            <a:off x="3894299" y="2199829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48BEF-029E-4840-8048-1FE144F0C60B}"/>
              </a:ext>
            </a:extLst>
          </p:cNvPr>
          <p:cNvSpPr txBox="1"/>
          <p:nvPr/>
        </p:nvSpPr>
        <p:spPr>
          <a:xfrm>
            <a:off x="9038622" y="3645510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80299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Working with a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34" y="124239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collaborator’s code looks good, so we merge it with our own changes.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9A63C-09EF-45C8-8AF9-15F438C2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09" y="1801761"/>
            <a:ext cx="4733925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6D225-C11C-414D-97F6-7EBB6EE5B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525736"/>
            <a:ext cx="4800600" cy="1638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5930A9-C000-49D0-AAF2-69EF98AC6CB5}"/>
              </a:ext>
            </a:extLst>
          </p:cNvPr>
          <p:cNvSpPr/>
          <p:nvPr/>
        </p:nvSpPr>
        <p:spPr>
          <a:xfrm>
            <a:off x="940934" y="3833038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our collaborator to be able to see their changes combined with our own, so now we push the changes back to the origin. This causes the origin/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branch and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branch to be at the same commit.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019F4-F261-43B5-BAA3-2C4B08A41B07}"/>
              </a:ext>
            </a:extLst>
          </p:cNvPr>
          <p:cNvSpPr txBox="1"/>
          <p:nvPr/>
        </p:nvSpPr>
        <p:spPr>
          <a:xfrm>
            <a:off x="4703803" y="1881654"/>
            <a:ext cx="780061" cy="307777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2A831-0539-4AC1-9578-3DB2CA00172D}"/>
              </a:ext>
            </a:extLst>
          </p:cNvPr>
          <p:cNvSpPr txBox="1"/>
          <p:nvPr/>
        </p:nvSpPr>
        <p:spPr>
          <a:xfrm>
            <a:off x="10138673" y="4600366"/>
            <a:ext cx="780061" cy="307777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679007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Working with a remote repository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C9B83-7EB5-408B-87C8-312F1F61AAAA}"/>
              </a:ext>
            </a:extLst>
          </p:cNvPr>
          <p:cNvSpPr/>
          <p:nvPr/>
        </p:nvSpPr>
        <p:spPr>
          <a:xfrm>
            <a:off x="1153033" y="1594668"/>
            <a:ext cx="4682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 In practice, this get much more complicated….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78AA3-8172-4DB3-9867-78B94B5A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433637"/>
            <a:ext cx="7505700" cy="1990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EF769B-CB27-4686-A41E-E3D1653E8DF1}"/>
              </a:ext>
            </a:extLst>
          </p:cNvPr>
          <p:cNvSpPr txBox="1"/>
          <p:nvPr/>
        </p:nvSpPr>
        <p:spPr>
          <a:xfrm>
            <a:off x="8907411" y="2605280"/>
            <a:ext cx="780061" cy="307777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58855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5" y="2835759"/>
            <a:ext cx="10515600" cy="6542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Demo!</a:t>
            </a:r>
            <a:b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https://github.com/10adavis/Git_Training.git</a:t>
            </a:r>
            <a:b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4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E7A5-5463-47E2-98CE-ACC9B4F5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should I use Version Control?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8EACD-80F8-4822-BC7C-F53F51CF9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165" y="1181680"/>
            <a:ext cx="7755670" cy="55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4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C939-5088-4C6F-B282-8DB72BED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9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ACED-7FCD-4838-B34E-92508FBB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223" y="111981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system that records changes to a set of files, also known as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(git terminology will appear in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bold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throughout)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Allows for collaborative development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Allows you to know who made what changes and when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Allows you to revert any changes and go back to a previous state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Works with any programming language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git is a distributed version control system, so each person has a complete copy of the repository on their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machine.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02D164-0928-4B64-AF86-91BA538141DB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AFA6E-35A1-42D1-8406-0E15F9994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9" t="50920" r="17271"/>
          <a:stretch/>
        </p:blipFill>
        <p:spPr>
          <a:xfrm>
            <a:off x="4149958" y="3971232"/>
            <a:ext cx="4296103" cy="253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0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is git used?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208" y="146301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purpose of git is to track snapshots of files as they change over time.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 stores information in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(i.e. a folder)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commit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the act of creating a snapshot of files.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5700E-A75C-4F16-95A1-2615B4CAE1F8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20B85A-548B-485B-AD9E-328697083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948" y="2965613"/>
            <a:ext cx="6981825" cy="300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9C00E5-5475-443D-81AA-B702B14D2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4149956" y="6224751"/>
            <a:ext cx="4296103" cy="2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0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9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The lifecycle of files in a git repository</a:t>
            </a: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44" y="1253331"/>
            <a:ext cx="11435255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file in your working directory can be in one of two states: tracked or untracked.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Tracked files are files that were in the last snapshot; they can be unmodified, modified, or staged.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Tracked files are files that git knows about.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0724F-81F7-4A44-B6BF-FD988C28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89" y="2506718"/>
            <a:ext cx="7867022" cy="3525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70E3E7-06FF-46CA-B2D7-719361276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4302358" y="6235262"/>
            <a:ext cx="4296103" cy="2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4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8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Commits and their parents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89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commit has a unique checksum pointer or “address”.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Commits also track author’s name, author’s email, commit message, and pointers to parents.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1D4BF-89E1-4DAC-ADF9-2CE2F82C2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21" y="2772260"/>
            <a:ext cx="6647957" cy="2519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742092-5FAB-4D6A-B64C-94B993FAE9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3942735" y="4942490"/>
            <a:ext cx="4296103" cy="2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1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145" y="183821"/>
            <a:ext cx="10515600" cy="635985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Commits and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pointer to a commit.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default branch in git is called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(formerly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master)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referred to as the “main branch”.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9D54D-D820-4B95-8D0B-887311FF7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20" y="2057400"/>
            <a:ext cx="8212511" cy="3905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3A085-C49C-4395-9318-C32F7C94A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4018893" y="5920320"/>
            <a:ext cx="4296103" cy="235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15A4B-84A5-4ED2-8069-BAF5E9E023AB}"/>
              </a:ext>
            </a:extLst>
          </p:cNvPr>
          <p:cNvSpPr txBox="1"/>
          <p:nvPr/>
        </p:nvSpPr>
        <p:spPr>
          <a:xfrm>
            <a:off x="8314996" y="2807371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7690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26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Adding a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09" y="788244"/>
            <a:ext cx="10701033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Using a new branch allows you to run some test analyses or try out a new feature that you might not want to keep later.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Branches allows collaborators to work on different pieces of the same code simultaneously.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Pretend we created a new branch called “testing”.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now need to distinguish what branch we’re currently working on.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git keeps track of the branch you are working on by a pointer called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BAC83-865B-47CF-8FF4-680F53C1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114" y="2932386"/>
            <a:ext cx="5883772" cy="3528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4DC90-A610-47A5-9918-C55C19AD99F4}"/>
              </a:ext>
            </a:extLst>
          </p:cNvPr>
          <p:cNvSpPr txBox="1"/>
          <p:nvPr/>
        </p:nvSpPr>
        <p:spPr>
          <a:xfrm>
            <a:off x="7413753" y="3971750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02896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Switching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Switching a branch is referred to as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check out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HEAD is now on “testing”, which means “testing” is checked out.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Right now master and testing are identical, but any changes made to “testing” will not be reflected in “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63A14-23EF-46B2-8BAE-236BBCD9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240" y="2697299"/>
            <a:ext cx="5377520" cy="3668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A6555-3E1B-4B9A-A437-D5E0A8744575}"/>
              </a:ext>
            </a:extLst>
          </p:cNvPr>
          <p:cNvSpPr txBox="1"/>
          <p:nvPr/>
        </p:nvSpPr>
        <p:spPr>
          <a:xfrm>
            <a:off x="7301919" y="2919204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12051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DE7CC5C013854C8D831F4F1F6E2045" ma:contentTypeVersion="13" ma:contentTypeDescription="Create a new document." ma:contentTypeScope="" ma:versionID="32f9c57f50ab30846df3184c23eb0edc">
  <xsd:schema xmlns:xsd="http://www.w3.org/2001/XMLSchema" xmlns:xs="http://www.w3.org/2001/XMLSchema" xmlns:p="http://schemas.microsoft.com/office/2006/metadata/properties" xmlns:ns3="52573661-8a19-4e53-b936-df25772e9cc8" xmlns:ns4="3fdb42ce-0dfe-439d-a0dd-8cc3b00e27d2" targetNamespace="http://schemas.microsoft.com/office/2006/metadata/properties" ma:root="true" ma:fieldsID="61da3d4a82386eb0f4287b1eb5a568e0" ns3:_="" ns4:_="">
    <xsd:import namespace="52573661-8a19-4e53-b936-df25772e9cc8"/>
    <xsd:import namespace="3fdb42ce-0dfe-439d-a0dd-8cc3b00e27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73661-8a19-4e53-b936-df25772e9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db42ce-0dfe-439d-a0dd-8cc3b00e27d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EE0C9-F970-4AC0-B751-F0B579F6A70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3fdb42ce-0dfe-439d-a0dd-8cc3b00e27d2"/>
    <ds:schemaRef ds:uri="http://schemas.microsoft.com/office/infopath/2007/PartnerControls"/>
    <ds:schemaRef ds:uri="52573661-8a19-4e53-b936-df25772e9cc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DB90D68-3A7F-4720-8052-38ACBD5574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766519-67D2-4D84-B89B-C3B94E5BF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573661-8a19-4e53-b936-df25772e9cc8"/>
    <ds:schemaRef ds:uri="3fdb42ce-0dfe-439d-a0dd-8cc3b00e27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948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An Introduction to  Version Control, Git, and Github</vt:lpstr>
      <vt:lpstr>Why should I use Version Control?</vt:lpstr>
      <vt:lpstr>What is Git?</vt:lpstr>
      <vt:lpstr>How is git used?</vt:lpstr>
      <vt:lpstr>The lifecycle of files in a git repository</vt:lpstr>
      <vt:lpstr>Commits and their parents</vt:lpstr>
      <vt:lpstr>Commits and branches</vt:lpstr>
      <vt:lpstr>Adding a branch</vt:lpstr>
      <vt:lpstr>Switching branches</vt:lpstr>
      <vt:lpstr>Make changes to a branch</vt:lpstr>
      <vt:lpstr>Make changes to a branch</vt:lpstr>
      <vt:lpstr>Make changes to a branch</vt:lpstr>
      <vt:lpstr>Merge Changes</vt:lpstr>
      <vt:lpstr>Merge Changes</vt:lpstr>
      <vt:lpstr>Working with a remote repository</vt:lpstr>
      <vt:lpstr>Working with a remote repository</vt:lpstr>
      <vt:lpstr>Working with a remote repository</vt:lpstr>
      <vt:lpstr>Working with a remote repository</vt:lpstr>
      <vt:lpstr>Demo!  https://github.com/10adavis/Git_Training.git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 Version Control, Git, and Github</dc:title>
  <dc:creator>Davis, Andrew</dc:creator>
  <cp:lastModifiedBy>Davis, Andrew</cp:lastModifiedBy>
  <cp:revision>12</cp:revision>
  <dcterms:created xsi:type="dcterms:W3CDTF">2020-10-02T20:12:09Z</dcterms:created>
  <dcterms:modified xsi:type="dcterms:W3CDTF">2021-04-29T17:12:57Z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0x01010008DE7CC5C013854C8D831F4F1F6E2045</vt:lpwstr>
  </property>
</Properties>
</file>